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  <p:sldMasterId id="2147483684" r:id="rId6"/>
    <p:sldMasterId id="2147483696" r:id="rId7"/>
  </p:sldMasterIdLst>
  <p:notesMasterIdLst>
    <p:notesMasterId r:id="rId61"/>
  </p:notesMasterIdLst>
  <p:sldIdLst>
    <p:sldId id="256" r:id="rId8"/>
    <p:sldId id="315" r:id="rId9"/>
    <p:sldId id="295" r:id="rId10"/>
    <p:sldId id="296" r:id="rId11"/>
    <p:sldId id="257" r:id="rId12"/>
    <p:sldId id="309" r:id="rId13"/>
    <p:sldId id="269" r:id="rId14"/>
    <p:sldId id="316" r:id="rId15"/>
    <p:sldId id="317" r:id="rId16"/>
    <p:sldId id="277" r:id="rId17"/>
    <p:sldId id="278" r:id="rId18"/>
    <p:sldId id="281" r:id="rId19"/>
    <p:sldId id="282" r:id="rId20"/>
    <p:sldId id="284" r:id="rId21"/>
    <p:sldId id="283" r:id="rId22"/>
    <p:sldId id="285" r:id="rId23"/>
    <p:sldId id="290" r:id="rId24"/>
    <p:sldId id="312" r:id="rId25"/>
    <p:sldId id="291" r:id="rId26"/>
    <p:sldId id="322" r:id="rId27"/>
    <p:sldId id="261" r:id="rId28"/>
    <p:sldId id="262" r:id="rId29"/>
    <p:sldId id="320" r:id="rId30"/>
    <p:sldId id="268" r:id="rId31"/>
    <p:sldId id="326" r:id="rId32"/>
    <p:sldId id="267" r:id="rId33"/>
    <p:sldId id="399" r:id="rId34"/>
    <p:sldId id="401" r:id="rId35"/>
    <p:sldId id="402" r:id="rId36"/>
    <p:sldId id="403" r:id="rId37"/>
    <p:sldId id="404" r:id="rId38"/>
    <p:sldId id="405" r:id="rId39"/>
    <p:sldId id="273" r:id="rId40"/>
    <p:sldId id="275" r:id="rId41"/>
    <p:sldId id="276" r:id="rId42"/>
    <p:sldId id="406" r:id="rId43"/>
    <p:sldId id="407" r:id="rId44"/>
    <p:sldId id="280" r:id="rId45"/>
    <p:sldId id="409" r:id="rId46"/>
    <p:sldId id="410" r:id="rId47"/>
    <p:sldId id="411" r:id="rId48"/>
    <p:sldId id="412" r:id="rId49"/>
    <p:sldId id="413" r:id="rId50"/>
    <p:sldId id="414" r:id="rId51"/>
    <p:sldId id="415" r:id="rId52"/>
    <p:sldId id="288" r:id="rId53"/>
    <p:sldId id="416" r:id="rId54"/>
    <p:sldId id="417" r:id="rId55"/>
    <p:sldId id="418" r:id="rId56"/>
    <p:sldId id="292" r:id="rId57"/>
    <p:sldId id="362" r:id="rId58"/>
    <p:sldId id="270" r:id="rId59"/>
    <p:sldId id="398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991"/>
    <a:srgbClr val="6DAF5D"/>
    <a:srgbClr val="4E8542"/>
    <a:srgbClr val="5B99A5"/>
    <a:srgbClr val="45757E"/>
    <a:srgbClr val="80B0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3792" autoAdjust="0"/>
  </p:normalViewPr>
  <p:slideViewPr>
    <p:cSldViewPr>
      <p:cViewPr varScale="1">
        <p:scale>
          <a:sx n="89" d="100"/>
          <a:sy n="89" d="100"/>
        </p:scale>
        <p:origin x="768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71D53B-7F59-4B63-936B-5C6090E8333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028D9B9-2E2E-4A45-BB9B-27DF8E40649E}">
      <dgm:prSet/>
      <dgm:spPr/>
      <dgm:t>
        <a:bodyPr/>
        <a:lstStyle/>
        <a:p>
          <a:r>
            <a:rPr lang="en-GB"/>
            <a:t>Social engineering is the use of influence and persuasion to deceive people for the purpose of obtaining information or to perform some action.</a:t>
          </a:r>
          <a:endParaRPr lang="en-US"/>
        </a:p>
      </dgm:t>
    </dgm:pt>
    <dgm:pt modelId="{7136EBAD-E38F-466B-A7C5-A8CCCFC83609}" type="parTrans" cxnId="{E0CBABB9-636C-4730-A0EA-4C0BDDA22961}">
      <dgm:prSet/>
      <dgm:spPr/>
      <dgm:t>
        <a:bodyPr/>
        <a:lstStyle/>
        <a:p>
          <a:endParaRPr lang="en-US"/>
        </a:p>
      </dgm:t>
    </dgm:pt>
    <dgm:pt modelId="{08D7177D-9162-47D0-81E5-5DF133F91C89}" type="sibTrans" cxnId="{E0CBABB9-636C-4730-A0EA-4C0BDDA22961}">
      <dgm:prSet/>
      <dgm:spPr/>
      <dgm:t>
        <a:bodyPr/>
        <a:lstStyle/>
        <a:p>
          <a:endParaRPr lang="en-US"/>
        </a:p>
      </dgm:t>
    </dgm:pt>
    <dgm:pt modelId="{FB35C859-C63B-42D2-9D40-F28DBF389E57}">
      <dgm:prSet/>
      <dgm:spPr/>
      <dgm:t>
        <a:bodyPr/>
        <a:lstStyle/>
        <a:p>
          <a:r>
            <a:rPr lang="en-GB"/>
            <a:t>Obtain confidential information (passwords)</a:t>
          </a:r>
          <a:endParaRPr lang="en-US"/>
        </a:p>
      </dgm:t>
    </dgm:pt>
    <dgm:pt modelId="{8573D90C-E741-4893-9803-CA6E647FDB58}" type="parTrans" cxnId="{8CDCA4C6-19A1-4C0B-8443-336EC23A6EE9}">
      <dgm:prSet/>
      <dgm:spPr/>
      <dgm:t>
        <a:bodyPr/>
        <a:lstStyle/>
        <a:p>
          <a:endParaRPr lang="en-US"/>
        </a:p>
      </dgm:t>
    </dgm:pt>
    <dgm:pt modelId="{D78C0A72-EA4F-49B4-921C-32CE8732CF11}" type="sibTrans" cxnId="{8CDCA4C6-19A1-4C0B-8443-336EC23A6EE9}">
      <dgm:prSet/>
      <dgm:spPr/>
      <dgm:t>
        <a:bodyPr/>
        <a:lstStyle/>
        <a:p>
          <a:endParaRPr lang="en-US"/>
        </a:p>
      </dgm:t>
    </dgm:pt>
    <dgm:pt modelId="{C2C99F76-7CA8-42F9-8259-987E9944ECCC}">
      <dgm:prSet/>
      <dgm:spPr/>
      <dgm:t>
        <a:bodyPr/>
        <a:lstStyle/>
        <a:p>
          <a:r>
            <a:rPr lang="en-GB"/>
            <a:t>Obtain personal information </a:t>
          </a:r>
          <a:endParaRPr lang="en-US"/>
        </a:p>
      </dgm:t>
    </dgm:pt>
    <dgm:pt modelId="{880D2F0E-8C5A-46D1-A938-97BB146CC2E6}" type="parTrans" cxnId="{C992DE88-71EF-4D32-B232-009A63EC19FD}">
      <dgm:prSet/>
      <dgm:spPr/>
      <dgm:t>
        <a:bodyPr/>
        <a:lstStyle/>
        <a:p>
          <a:endParaRPr lang="en-US"/>
        </a:p>
      </dgm:t>
    </dgm:pt>
    <dgm:pt modelId="{7536F543-F295-4852-BDB2-216CE380E0B2}" type="sibTrans" cxnId="{C992DE88-71EF-4D32-B232-009A63EC19FD}">
      <dgm:prSet/>
      <dgm:spPr/>
      <dgm:t>
        <a:bodyPr/>
        <a:lstStyle/>
        <a:p>
          <a:endParaRPr lang="en-US"/>
        </a:p>
      </dgm:t>
    </dgm:pt>
    <dgm:pt modelId="{5AA62CCC-5216-4130-B786-AB7DEC7F556F}" type="pres">
      <dgm:prSet presAssocID="{B471D53B-7F59-4B63-936B-5C6090E8333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D1BF0C-2A18-4178-8BA3-46C3A9782C2E}" type="pres">
      <dgm:prSet presAssocID="{7028D9B9-2E2E-4A45-BB9B-27DF8E40649E}" presName="hierRoot1" presStyleCnt="0"/>
      <dgm:spPr/>
    </dgm:pt>
    <dgm:pt modelId="{1FD4FFF3-0C43-4BA2-803B-1AFB86ACB6E6}" type="pres">
      <dgm:prSet presAssocID="{7028D9B9-2E2E-4A45-BB9B-27DF8E40649E}" presName="composite" presStyleCnt="0"/>
      <dgm:spPr/>
    </dgm:pt>
    <dgm:pt modelId="{8220BBA8-7CD0-4549-8B5E-94013F092D46}" type="pres">
      <dgm:prSet presAssocID="{7028D9B9-2E2E-4A45-BB9B-27DF8E40649E}" presName="background" presStyleLbl="node0" presStyleIdx="0" presStyleCnt="1"/>
      <dgm:spPr/>
    </dgm:pt>
    <dgm:pt modelId="{05E7CD6B-B8CC-46A1-AFC2-E975BBEB5633}" type="pres">
      <dgm:prSet presAssocID="{7028D9B9-2E2E-4A45-BB9B-27DF8E40649E}" presName="text" presStyleLbl="fgAcc0" presStyleIdx="0" presStyleCnt="1">
        <dgm:presLayoutVars>
          <dgm:chPref val="3"/>
        </dgm:presLayoutVars>
      </dgm:prSet>
      <dgm:spPr/>
    </dgm:pt>
    <dgm:pt modelId="{9B1BEC88-0F26-4B28-A2F1-0B7FE5EBA344}" type="pres">
      <dgm:prSet presAssocID="{7028D9B9-2E2E-4A45-BB9B-27DF8E40649E}" presName="hierChild2" presStyleCnt="0"/>
      <dgm:spPr/>
    </dgm:pt>
    <dgm:pt modelId="{739F366C-450D-428B-892A-2FC6EAB23645}" type="pres">
      <dgm:prSet presAssocID="{8573D90C-E741-4893-9803-CA6E647FDB58}" presName="Name10" presStyleLbl="parChTrans1D2" presStyleIdx="0" presStyleCnt="2"/>
      <dgm:spPr/>
    </dgm:pt>
    <dgm:pt modelId="{108CD0E5-D8A2-4EDE-8A3C-0EC69450779F}" type="pres">
      <dgm:prSet presAssocID="{FB35C859-C63B-42D2-9D40-F28DBF389E57}" presName="hierRoot2" presStyleCnt="0"/>
      <dgm:spPr/>
    </dgm:pt>
    <dgm:pt modelId="{93464E71-F9C7-4806-86FF-7DBD62CCE134}" type="pres">
      <dgm:prSet presAssocID="{FB35C859-C63B-42D2-9D40-F28DBF389E57}" presName="composite2" presStyleCnt="0"/>
      <dgm:spPr/>
    </dgm:pt>
    <dgm:pt modelId="{309805FA-C7BA-421D-B202-9062446CB629}" type="pres">
      <dgm:prSet presAssocID="{FB35C859-C63B-42D2-9D40-F28DBF389E57}" presName="background2" presStyleLbl="node2" presStyleIdx="0" presStyleCnt="2"/>
      <dgm:spPr/>
    </dgm:pt>
    <dgm:pt modelId="{B581178F-74D3-4245-B43E-4673B2DF0471}" type="pres">
      <dgm:prSet presAssocID="{FB35C859-C63B-42D2-9D40-F28DBF389E57}" presName="text2" presStyleLbl="fgAcc2" presStyleIdx="0" presStyleCnt="2">
        <dgm:presLayoutVars>
          <dgm:chPref val="3"/>
        </dgm:presLayoutVars>
      </dgm:prSet>
      <dgm:spPr/>
    </dgm:pt>
    <dgm:pt modelId="{3A5C7F92-2FF5-4298-9B13-E27F15B4A6F6}" type="pres">
      <dgm:prSet presAssocID="{FB35C859-C63B-42D2-9D40-F28DBF389E57}" presName="hierChild3" presStyleCnt="0"/>
      <dgm:spPr/>
    </dgm:pt>
    <dgm:pt modelId="{D6E2AEE8-B123-49B0-82D0-668AFDC8A098}" type="pres">
      <dgm:prSet presAssocID="{880D2F0E-8C5A-46D1-A938-97BB146CC2E6}" presName="Name10" presStyleLbl="parChTrans1D2" presStyleIdx="1" presStyleCnt="2"/>
      <dgm:spPr/>
    </dgm:pt>
    <dgm:pt modelId="{7046B3B8-9CB4-4D00-A2BC-DD82DDE59A61}" type="pres">
      <dgm:prSet presAssocID="{C2C99F76-7CA8-42F9-8259-987E9944ECCC}" presName="hierRoot2" presStyleCnt="0"/>
      <dgm:spPr/>
    </dgm:pt>
    <dgm:pt modelId="{2E4C14CB-2B71-49B5-B68F-9B20A40D1320}" type="pres">
      <dgm:prSet presAssocID="{C2C99F76-7CA8-42F9-8259-987E9944ECCC}" presName="composite2" presStyleCnt="0"/>
      <dgm:spPr/>
    </dgm:pt>
    <dgm:pt modelId="{FE4D210C-001D-4D6C-A27B-76F316CF0B08}" type="pres">
      <dgm:prSet presAssocID="{C2C99F76-7CA8-42F9-8259-987E9944ECCC}" presName="background2" presStyleLbl="node2" presStyleIdx="1" presStyleCnt="2"/>
      <dgm:spPr/>
    </dgm:pt>
    <dgm:pt modelId="{2DA965D1-CD7D-4788-8259-02475614216C}" type="pres">
      <dgm:prSet presAssocID="{C2C99F76-7CA8-42F9-8259-987E9944ECCC}" presName="text2" presStyleLbl="fgAcc2" presStyleIdx="1" presStyleCnt="2">
        <dgm:presLayoutVars>
          <dgm:chPref val="3"/>
        </dgm:presLayoutVars>
      </dgm:prSet>
      <dgm:spPr/>
    </dgm:pt>
    <dgm:pt modelId="{704B6C61-2E35-4D36-AE31-BAF00ED0E9F9}" type="pres">
      <dgm:prSet presAssocID="{C2C99F76-7CA8-42F9-8259-987E9944ECCC}" presName="hierChild3" presStyleCnt="0"/>
      <dgm:spPr/>
    </dgm:pt>
  </dgm:ptLst>
  <dgm:cxnLst>
    <dgm:cxn modelId="{F67B9320-3E01-4A04-94B4-28E0D396637F}" type="presOf" srcId="{FB35C859-C63B-42D2-9D40-F28DBF389E57}" destId="{B581178F-74D3-4245-B43E-4673B2DF0471}" srcOrd="0" destOrd="0" presId="urn:microsoft.com/office/officeart/2005/8/layout/hierarchy1"/>
    <dgm:cxn modelId="{E825DF34-ED50-47B2-A600-938B46576557}" type="presOf" srcId="{C2C99F76-7CA8-42F9-8259-987E9944ECCC}" destId="{2DA965D1-CD7D-4788-8259-02475614216C}" srcOrd="0" destOrd="0" presId="urn:microsoft.com/office/officeart/2005/8/layout/hierarchy1"/>
    <dgm:cxn modelId="{F1A38F55-1908-45DE-8BA2-2EC07D4F6274}" type="presOf" srcId="{880D2F0E-8C5A-46D1-A938-97BB146CC2E6}" destId="{D6E2AEE8-B123-49B0-82D0-668AFDC8A098}" srcOrd="0" destOrd="0" presId="urn:microsoft.com/office/officeart/2005/8/layout/hierarchy1"/>
    <dgm:cxn modelId="{5BB83480-0781-47B4-9041-9BC3D8DA782F}" type="presOf" srcId="{B471D53B-7F59-4B63-936B-5C6090E83332}" destId="{5AA62CCC-5216-4130-B786-AB7DEC7F556F}" srcOrd="0" destOrd="0" presId="urn:microsoft.com/office/officeart/2005/8/layout/hierarchy1"/>
    <dgm:cxn modelId="{C992DE88-71EF-4D32-B232-009A63EC19FD}" srcId="{7028D9B9-2E2E-4A45-BB9B-27DF8E40649E}" destId="{C2C99F76-7CA8-42F9-8259-987E9944ECCC}" srcOrd="1" destOrd="0" parTransId="{880D2F0E-8C5A-46D1-A938-97BB146CC2E6}" sibTransId="{7536F543-F295-4852-BDB2-216CE380E0B2}"/>
    <dgm:cxn modelId="{E0CBABB9-636C-4730-A0EA-4C0BDDA22961}" srcId="{B471D53B-7F59-4B63-936B-5C6090E83332}" destId="{7028D9B9-2E2E-4A45-BB9B-27DF8E40649E}" srcOrd="0" destOrd="0" parTransId="{7136EBAD-E38F-466B-A7C5-A8CCCFC83609}" sibTransId="{08D7177D-9162-47D0-81E5-5DF133F91C89}"/>
    <dgm:cxn modelId="{8CDCA4C6-19A1-4C0B-8443-336EC23A6EE9}" srcId="{7028D9B9-2E2E-4A45-BB9B-27DF8E40649E}" destId="{FB35C859-C63B-42D2-9D40-F28DBF389E57}" srcOrd="0" destOrd="0" parTransId="{8573D90C-E741-4893-9803-CA6E647FDB58}" sibTransId="{D78C0A72-EA4F-49B4-921C-32CE8732CF11}"/>
    <dgm:cxn modelId="{795EDDCA-56A3-4E89-8471-4FC41E5DF9AD}" type="presOf" srcId="{7028D9B9-2E2E-4A45-BB9B-27DF8E40649E}" destId="{05E7CD6B-B8CC-46A1-AFC2-E975BBEB5633}" srcOrd="0" destOrd="0" presId="urn:microsoft.com/office/officeart/2005/8/layout/hierarchy1"/>
    <dgm:cxn modelId="{BD6F6BD6-BB53-4FF2-8DC7-FF1D422D3C6A}" type="presOf" srcId="{8573D90C-E741-4893-9803-CA6E647FDB58}" destId="{739F366C-450D-428B-892A-2FC6EAB23645}" srcOrd="0" destOrd="0" presId="urn:microsoft.com/office/officeart/2005/8/layout/hierarchy1"/>
    <dgm:cxn modelId="{64D2302A-CBBF-4ECC-88CD-6BDB4DDF1C98}" type="presParOf" srcId="{5AA62CCC-5216-4130-B786-AB7DEC7F556F}" destId="{02D1BF0C-2A18-4178-8BA3-46C3A9782C2E}" srcOrd="0" destOrd="0" presId="urn:microsoft.com/office/officeart/2005/8/layout/hierarchy1"/>
    <dgm:cxn modelId="{3F7F1CF9-BF61-4A45-8B5D-769AE442A40D}" type="presParOf" srcId="{02D1BF0C-2A18-4178-8BA3-46C3A9782C2E}" destId="{1FD4FFF3-0C43-4BA2-803B-1AFB86ACB6E6}" srcOrd="0" destOrd="0" presId="urn:microsoft.com/office/officeart/2005/8/layout/hierarchy1"/>
    <dgm:cxn modelId="{E7495AC9-A693-4E0B-8B39-F38BDC19D761}" type="presParOf" srcId="{1FD4FFF3-0C43-4BA2-803B-1AFB86ACB6E6}" destId="{8220BBA8-7CD0-4549-8B5E-94013F092D46}" srcOrd="0" destOrd="0" presId="urn:microsoft.com/office/officeart/2005/8/layout/hierarchy1"/>
    <dgm:cxn modelId="{4D9864C2-0446-4F32-8566-7A1EB4E8A1B5}" type="presParOf" srcId="{1FD4FFF3-0C43-4BA2-803B-1AFB86ACB6E6}" destId="{05E7CD6B-B8CC-46A1-AFC2-E975BBEB5633}" srcOrd="1" destOrd="0" presId="urn:microsoft.com/office/officeart/2005/8/layout/hierarchy1"/>
    <dgm:cxn modelId="{00356B73-BFF7-4D8C-9CF7-8E1E64BF3C92}" type="presParOf" srcId="{02D1BF0C-2A18-4178-8BA3-46C3A9782C2E}" destId="{9B1BEC88-0F26-4B28-A2F1-0B7FE5EBA344}" srcOrd="1" destOrd="0" presId="urn:microsoft.com/office/officeart/2005/8/layout/hierarchy1"/>
    <dgm:cxn modelId="{F84E8B75-C1D1-444D-9915-E187E04FB412}" type="presParOf" srcId="{9B1BEC88-0F26-4B28-A2F1-0B7FE5EBA344}" destId="{739F366C-450D-428B-892A-2FC6EAB23645}" srcOrd="0" destOrd="0" presId="urn:microsoft.com/office/officeart/2005/8/layout/hierarchy1"/>
    <dgm:cxn modelId="{20ACA587-441D-4E00-934C-04E867B85437}" type="presParOf" srcId="{9B1BEC88-0F26-4B28-A2F1-0B7FE5EBA344}" destId="{108CD0E5-D8A2-4EDE-8A3C-0EC69450779F}" srcOrd="1" destOrd="0" presId="urn:microsoft.com/office/officeart/2005/8/layout/hierarchy1"/>
    <dgm:cxn modelId="{86E5B7FA-36F9-48E5-97BC-8B93547B8FDC}" type="presParOf" srcId="{108CD0E5-D8A2-4EDE-8A3C-0EC69450779F}" destId="{93464E71-F9C7-4806-86FF-7DBD62CCE134}" srcOrd="0" destOrd="0" presId="urn:microsoft.com/office/officeart/2005/8/layout/hierarchy1"/>
    <dgm:cxn modelId="{D22A5EAB-2932-4AFA-A5B0-502C1C48D47C}" type="presParOf" srcId="{93464E71-F9C7-4806-86FF-7DBD62CCE134}" destId="{309805FA-C7BA-421D-B202-9062446CB629}" srcOrd="0" destOrd="0" presId="urn:microsoft.com/office/officeart/2005/8/layout/hierarchy1"/>
    <dgm:cxn modelId="{BDF44A8E-B427-466B-B99A-6480A1F9318C}" type="presParOf" srcId="{93464E71-F9C7-4806-86FF-7DBD62CCE134}" destId="{B581178F-74D3-4245-B43E-4673B2DF0471}" srcOrd="1" destOrd="0" presId="urn:microsoft.com/office/officeart/2005/8/layout/hierarchy1"/>
    <dgm:cxn modelId="{F0AC5A5A-B3F9-4A3B-AD83-8E7F4B382DF3}" type="presParOf" srcId="{108CD0E5-D8A2-4EDE-8A3C-0EC69450779F}" destId="{3A5C7F92-2FF5-4298-9B13-E27F15B4A6F6}" srcOrd="1" destOrd="0" presId="urn:microsoft.com/office/officeart/2005/8/layout/hierarchy1"/>
    <dgm:cxn modelId="{0CE1A432-8DAE-4BFE-93AF-5D50530825D0}" type="presParOf" srcId="{9B1BEC88-0F26-4B28-A2F1-0B7FE5EBA344}" destId="{D6E2AEE8-B123-49B0-82D0-668AFDC8A098}" srcOrd="2" destOrd="0" presId="urn:microsoft.com/office/officeart/2005/8/layout/hierarchy1"/>
    <dgm:cxn modelId="{B8E7B2A6-B657-4DB9-87D5-BA90E4F8B7B5}" type="presParOf" srcId="{9B1BEC88-0F26-4B28-A2F1-0B7FE5EBA344}" destId="{7046B3B8-9CB4-4D00-A2BC-DD82DDE59A61}" srcOrd="3" destOrd="0" presId="urn:microsoft.com/office/officeart/2005/8/layout/hierarchy1"/>
    <dgm:cxn modelId="{11DFC331-FADF-452D-A62C-46850B751FBE}" type="presParOf" srcId="{7046B3B8-9CB4-4D00-A2BC-DD82DDE59A61}" destId="{2E4C14CB-2B71-49B5-B68F-9B20A40D1320}" srcOrd="0" destOrd="0" presId="urn:microsoft.com/office/officeart/2005/8/layout/hierarchy1"/>
    <dgm:cxn modelId="{A7BA68EE-EC17-4FB8-A543-FFDD8CFFA319}" type="presParOf" srcId="{2E4C14CB-2B71-49B5-B68F-9B20A40D1320}" destId="{FE4D210C-001D-4D6C-A27B-76F316CF0B08}" srcOrd="0" destOrd="0" presId="urn:microsoft.com/office/officeart/2005/8/layout/hierarchy1"/>
    <dgm:cxn modelId="{B859AAD9-CF3F-4EF6-8C91-6D57F8283CFA}" type="presParOf" srcId="{2E4C14CB-2B71-49B5-B68F-9B20A40D1320}" destId="{2DA965D1-CD7D-4788-8259-02475614216C}" srcOrd="1" destOrd="0" presId="urn:microsoft.com/office/officeart/2005/8/layout/hierarchy1"/>
    <dgm:cxn modelId="{9A0705BC-DA82-4F24-90DA-DEAD5690FF1B}" type="presParOf" srcId="{7046B3B8-9CB4-4D00-A2BC-DD82DDE59A61}" destId="{704B6C61-2E35-4D36-AE31-BAF00ED0E9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69C492-1283-4A78-9356-5B67B21D65A7}" type="doc">
      <dgm:prSet loTypeId="urn:microsoft.com/office/officeart/2005/8/layout/hierarchy1" loCatId="hierarchy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3589534-D2FE-4502-9EAF-F1D3C1AA1E26}">
      <dgm:prSet/>
      <dgm:spPr/>
      <dgm:t>
        <a:bodyPr/>
        <a:lstStyle/>
        <a:p>
          <a:r>
            <a:rPr lang="en-CA"/>
            <a:t>Some criminals prompt targets to phone a number they claim is from a trusted institution to verify their personal information.  </a:t>
          </a:r>
          <a:endParaRPr lang="en-US"/>
        </a:p>
      </dgm:t>
    </dgm:pt>
    <dgm:pt modelId="{AE729F41-A5CA-4BB0-9121-CD588E320B9C}" type="parTrans" cxnId="{58EE9E3E-3221-424A-B851-9D325B2A1CE7}">
      <dgm:prSet/>
      <dgm:spPr/>
      <dgm:t>
        <a:bodyPr/>
        <a:lstStyle/>
        <a:p>
          <a:endParaRPr lang="en-US"/>
        </a:p>
      </dgm:t>
    </dgm:pt>
    <dgm:pt modelId="{6378CE4F-5A45-4F88-86E1-AE7CA859C612}" type="sibTrans" cxnId="{58EE9E3E-3221-424A-B851-9D325B2A1CE7}">
      <dgm:prSet/>
      <dgm:spPr/>
      <dgm:t>
        <a:bodyPr/>
        <a:lstStyle/>
        <a:p>
          <a:endParaRPr lang="en-US"/>
        </a:p>
      </dgm:t>
    </dgm:pt>
    <dgm:pt modelId="{C3BE4E33-66EC-4DC5-A20F-70842BA4849D}">
      <dgm:prSet/>
      <dgm:spPr/>
      <dgm:t>
        <a:bodyPr/>
        <a:lstStyle/>
        <a:p>
          <a:r>
            <a:rPr lang="en-CA"/>
            <a:t>The mark calls in and provides their private information to an Interactive Voice Response system.</a:t>
          </a:r>
          <a:endParaRPr lang="en-US"/>
        </a:p>
      </dgm:t>
    </dgm:pt>
    <dgm:pt modelId="{9271937E-0012-4FB0-94BF-C40A728332BC}" type="parTrans" cxnId="{14BBF0AC-7EF7-489F-83D9-CA7D92AC4779}">
      <dgm:prSet/>
      <dgm:spPr/>
      <dgm:t>
        <a:bodyPr/>
        <a:lstStyle/>
        <a:p>
          <a:endParaRPr lang="en-US"/>
        </a:p>
      </dgm:t>
    </dgm:pt>
    <dgm:pt modelId="{4A899463-031D-4E83-826E-34C6C6383257}" type="sibTrans" cxnId="{14BBF0AC-7EF7-489F-83D9-CA7D92AC4779}">
      <dgm:prSet/>
      <dgm:spPr/>
      <dgm:t>
        <a:bodyPr/>
        <a:lstStyle/>
        <a:p>
          <a:endParaRPr lang="en-US"/>
        </a:p>
      </dgm:t>
    </dgm:pt>
    <dgm:pt modelId="{A29DF2BE-DD1D-4000-BFF4-5FDCF10DD9CB}" type="pres">
      <dgm:prSet presAssocID="{5769C492-1283-4A78-9356-5B67B21D65A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D039A81-4973-479D-8DBB-53A3251D6F2D}" type="pres">
      <dgm:prSet presAssocID="{83589534-D2FE-4502-9EAF-F1D3C1AA1E26}" presName="hierRoot1" presStyleCnt="0"/>
      <dgm:spPr/>
    </dgm:pt>
    <dgm:pt modelId="{DE60FE09-FC9B-411A-BAD4-65A0C8E126CE}" type="pres">
      <dgm:prSet presAssocID="{83589534-D2FE-4502-9EAF-F1D3C1AA1E26}" presName="composite" presStyleCnt="0"/>
      <dgm:spPr/>
    </dgm:pt>
    <dgm:pt modelId="{AACA3733-9EAC-4561-81DF-25AA432F298C}" type="pres">
      <dgm:prSet presAssocID="{83589534-D2FE-4502-9EAF-F1D3C1AA1E26}" presName="background" presStyleLbl="node0" presStyleIdx="0" presStyleCnt="2"/>
      <dgm:spPr/>
    </dgm:pt>
    <dgm:pt modelId="{563B3FB0-2189-4954-9045-A7BE5643EE6B}" type="pres">
      <dgm:prSet presAssocID="{83589534-D2FE-4502-9EAF-F1D3C1AA1E26}" presName="text" presStyleLbl="fgAcc0" presStyleIdx="0" presStyleCnt="2">
        <dgm:presLayoutVars>
          <dgm:chPref val="3"/>
        </dgm:presLayoutVars>
      </dgm:prSet>
      <dgm:spPr/>
    </dgm:pt>
    <dgm:pt modelId="{839D835E-0F36-4184-96E9-A686E4708103}" type="pres">
      <dgm:prSet presAssocID="{83589534-D2FE-4502-9EAF-F1D3C1AA1E26}" presName="hierChild2" presStyleCnt="0"/>
      <dgm:spPr/>
    </dgm:pt>
    <dgm:pt modelId="{6A365619-F3F5-437A-A319-06963ED89895}" type="pres">
      <dgm:prSet presAssocID="{C3BE4E33-66EC-4DC5-A20F-70842BA4849D}" presName="hierRoot1" presStyleCnt="0"/>
      <dgm:spPr/>
    </dgm:pt>
    <dgm:pt modelId="{D568DAE7-7056-42F6-BD0B-F6759D833095}" type="pres">
      <dgm:prSet presAssocID="{C3BE4E33-66EC-4DC5-A20F-70842BA4849D}" presName="composite" presStyleCnt="0"/>
      <dgm:spPr/>
    </dgm:pt>
    <dgm:pt modelId="{1B770356-5877-4748-832C-0848AB33D339}" type="pres">
      <dgm:prSet presAssocID="{C3BE4E33-66EC-4DC5-A20F-70842BA4849D}" presName="background" presStyleLbl="node0" presStyleIdx="1" presStyleCnt="2"/>
      <dgm:spPr/>
    </dgm:pt>
    <dgm:pt modelId="{48E28105-4857-4D8E-8B9A-415FF9B67BAB}" type="pres">
      <dgm:prSet presAssocID="{C3BE4E33-66EC-4DC5-A20F-70842BA4849D}" presName="text" presStyleLbl="fgAcc0" presStyleIdx="1" presStyleCnt="2">
        <dgm:presLayoutVars>
          <dgm:chPref val="3"/>
        </dgm:presLayoutVars>
      </dgm:prSet>
      <dgm:spPr/>
    </dgm:pt>
    <dgm:pt modelId="{33A49B2A-423A-4B5F-85DA-EC986DB218F8}" type="pres">
      <dgm:prSet presAssocID="{C3BE4E33-66EC-4DC5-A20F-70842BA4849D}" presName="hierChild2" presStyleCnt="0"/>
      <dgm:spPr/>
    </dgm:pt>
  </dgm:ptLst>
  <dgm:cxnLst>
    <dgm:cxn modelId="{26444330-B407-4CD7-8C67-7799208E8C8A}" type="presOf" srcId="{83589534-D2FE-4502-9EAF-F1D3C1AA1E26}" destId="{563B3FB0-2189-4954-9045-A7BE5643EE6B}" srcOrd="0" destOrd="0" presId="urn:microsoft.com/office/officeart/2005/8/layout/hierarchy1"/>
    <dgm:cxn modelId="{58EE9E3E-3221-424A-B851-9D325B2A1CE7}" srcId="{5769C492-1283-4A78-9356-5B67B21D65A7}" destId="{83589534-D2FE-4502-9EAF-F1D3C1AA1E26}" srcOrd="0" destOrd="0" parTransId="{AE729F41-A5CA-4BB0-9121-CD588E320B9C}" sibTransId="{6378CE4F-5A45-4F88-86E1-AE7CA859C612}"/>
    <dgm:cxn modelId="{14BBF0AC-7EF7-489F-83D9-CA7D92AC4779}" srcId="{5769C492-1283-4A78-9356-5B67B21D65A7}" destId="{C3BE4E33-66EC-4DC5-A20F-70842BA4849D}" srcOrd="1" destOrd="0" parTransId="{9271937E-0012-4FB0-94BF-C40A728332BC}" sibTransId="{4A899463-031D-4E83-826E-34C6C6383257}"/>
    <dgm:cxn modelId="{AE938CD0-66E2-4472-90C2-F28F299DAC39}" type="presOf" srcId="{C3BE4E33-66EC-4DC5-A20F-70842BA4849D}" destId="{48E28105-4857-4D8E-8B9A-415FF9B67BAB}" srcOrd="0" destOrd="0" presId="urn:microsoft.com/office/officeart/2005/8/layout/hierarchy1"/>
    <dgm:cxn modelId="{0219CBF9-E0B3-43E0-BD56-9AF03D39B09B}" type="presOf" srcId="{5769C492-1283-4A78-9356-5B67B21D65A7}" destId="{A29DF2BE-DD1D-4000-BFF4-5FDCF10DD9CB}" srcOrd="0" destOrd="0" presId="urn:microsoft.com/office/officeart/2005/8/layout/hierarchy1"/>
    <dgm:cxn modelId="{607F625F-562C-4E45-B755-20256951116A}" type="presParOf" srcId="{A29DF2BE-DD1D-4000-BFF4-5FDCF10DD9CB}" destId="{1D039A81-4973-479D-8DBB-53A3251D6F2D}" srcOrd="0" destOrd="0" presId="urn:microsoft.com/office/officeart/2005/8/layout/hierarchy1"/>
    <dgm:cxn modelId="{B615DEBB-87FC-42F3-AE1F-539BB3C8FB7D}" type="presParOf" srcId="{1D039A81-4973-479D-8DBB-53A3251D6F2D}" destId="{DE60FE09-FC9B-411A-BAD4-65A0C8E126CE}" srcOrd="0" destOrd="0" presId="urn:microsoft.com/office/officeart/2005/8/layout/hierarchy1"/>
    <dgm:cxn modelId="{5FE8C0F1-2067-4E74-97E0-18C2ACFEB09A}" type="presParOf" srcId="{DE60FE09-FC9B-411A-BAD4-65A0C8E126CE}" destId="{AACA3733-9EAC-4561-81DF-25AA432F298C}" srcOrd="0" destOrd="0" presId="urn:microsoft.com/office/officeart/2005/8/layout/hierarchy1"/>
    <dgm:cxn modelId="{299CB3FC-BF55-460D-9D4C-A2B069BE33AE}" type="presParOf" srcId="{DE60FE09-FC9B-411A-BAD4-65A0C8E126CE}" destId="{563B3FB0-2189-4954-9045-A7BE5643EE6B}" srcOrd="1" destOrd="0" presId="urn:microsoft.com/office/officeart/2005/8/layout/hierarchy1"/>
    <dgm:cxn modelId="{8C65AEA0-FAFF-404A-A8DB-640D0EDDA664}" type="presParOf" srcId="{1D039A81-4973-479D-8DBB-53A3251D6F2D}" destId="{839D835E-0F36-4184-96E9-A686E4708103}" srcOrd="1" destOrd="0" presId="urn:microsoft.com/office/officeart/2005/8/layout/hierarchy1"/>
    <dgm:cxn modelId="{536AD2C9-B84B-4315-B74C-49EC8966F1B1}" type="presParOf" srcId="{A29DF2BE-DD1D-4000-BFF4-5FDCF10DD9CB}" destId="{6A365619-F3F5-437A-A319-06963ED89895}" srcOrd="1" destOrd="0" presId="urn:microsoft.com/office/officeart/2005/8/layout/hierarchy1"/>
    <dgm:cxn modelId="{D4DE7326-4BAE-4D4A-9272-C2AAECC32A5C}" type="presParOf" srcId="{6A365619-F3F5-437A-A319-06963ED89895}" destId="{D568DAE7-7056-42F6-BD0B-F6759D833095}" srcOrd="0" destOrd="0" presId="urn:microsoft.com/office/officeart/2005/8/layout/hierarchy1"/>
    <dgm:cxn modelId="{2DA5B2D1-9EEE-4F20-A368-A046E70165BF}" type="presParOf" srcId="{D568DAE7-7056-42F6-BD0B-F6759D833095}" destId="{1B770356-5877-4748-832C-0848AB33D339}" srcOrd="0" destOrd="0" presId="urn:microsoft.com/office/officeart/2005/8/layout/hierarchy1"/>
    <dgm:cxn modelId="{ACAE0490-36FD-4588-978C-D22522C273FB}" type="presParOf" srcId="{D568DAE7-7056-42F6-BD0B-F6759D833095}" destId="{48E28105-4857-4D8E-8B9A-415FF9B67BAB}" srcOrd="1" destOrd="0" presId="urn:microsoft.com/office/officeart/2005/8/layout/hierarchy1"/>
    <dgm:cxn modelId="{EC98CD1C-64AC-4AC8-9056-C6C45B87AE9B}" type="presParOf" srcId="{6A365619-F3F5-437A-A319-06963ED89895}" destId="{33A49B2A-423A-4B5F-85DA-EC986DB218F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498AF6C-FB4D-43C3-BC5C-2FD19C87E63B}" type="doc">
      <dgm:prSet loTypeId="urn:microsoft.com/office/officeart/2005/8/layout/lProcess2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8C3DAB8-D67F-491F-829A-FFEB4AC775F1}">
      <dgm:prSet phldrT="[Text]" custT="1"/>
      <dgm:spPr/>
      <dgm:t>
        <a:bodyPr/>
        <a:lstStyle/>
        <a:p>
          <a:r>
            <a:rPr lang="en-US" sz="2400" dirty="0"/>
            <a:t>Physical Aspects</a:t>
          </a:r>
        </a:p>
      </dgm:t>
    </dgm:pt>
    <dgm:pt modelId="{DA50EAE9-FA46-4D2C-9757-147F2A601DA7}" type="parTrans" cxnId="{F77ACD94-8EFD-4FBC-8006-2F99DB85C53F}">
      <dgm:prSet/>
      <dgm:spPr/>
      <dgm:t>
        <a:bodyPr/>
        <a:lstStyle/>
        <a:p>
          <a:endParaRPr lang="en-US"/>
        </a:p>
      </dgm:t>
    </dgm:pt>
    <dgm:pt modelId="{28DFD287-0CE4-46E0-A918-DA9650DC0E3F}" type="sibTrans" cxnId="{F77ACD94-8EFD-4FBC-8006-2F99DB85C53F}">
      <dgm:prSet/>
      <dgm:spPr/>
      <dgm:t>
        <a:bodyPr/>
        <a:lstStyle/>
        <a:p>
          <a:endParaRPr lang="en-US"/>
        </a:p>
      </dgm:t>
    </dgm:pt>
    <dgm:pt modelId="{7F5FCEEF-38ED-4551-91F4-B1D51ED7A62F}">
      <dgm:prSet phldrT="[Text]" custT="1"/>
      <dgm:spPr/>
      <dgm:t>
        <a:bodyPr/>
        <a:lstStyle/>
        <a:p>
          <a:r>
            <a:rPr lang="en-US" sz="2000" dirty="0"/>
            <a:t>In the workplace </a:t>
          </a:r>
        </a:p>
      </dgm:t>
    </dgm:pt>
    <dgm:pt modelId="{5B7C6FA9-2A35-432D-A3DB-E42FAB1E6F22}" type="parTrans" cxnId="{148774E4-A6EF-415E-BC56-BDED9A654118}">
      <dgm:prSet/>
      <dgm:spPr/>
      <dgm:t>
        <a:bodyPr/>
        <a:lstStyle/>
        <a:p>
          <a:endParaRPr lang="en-US"/>
        </a:p>
      </dgm:t>
    </dgm:pt>
    <dgm:pt modelId="{2F51DDCD-9173-4BCB-B875-5C447B1579C8}" type="sibTrans" cxnId="{148774E4-A6EF-415E-BC56-BDED9A654118}">
      <dgm:prSet/>
      <dgm:spPr/>
      <dgm:t>
        <a:bodyPr/>
        <a:lstStyle/>
        <a:p>
          <a:endParaRPr lang="en-US"/>
        </a:p>
      </dgm:t>
    </dgm:pt>
    <dgm:pt modelId="{63A6D4B1-0837-440B-BA17-6BD4C502E523}">
      <dgm:prSet phldrT="[Text]" custT="1"/>
      <dgm:spPr/>
      <dgm:t>
        <a:bodyPr/>
        <a:lstStyle/>
        <a:p>
          <a:r>
            <a:rPr lang="en-US" sz="2400" dirty="0"/>
            <a:t>Psychological Aspect</a:t>
          </a:r>
        </a:p>
      </dgm:t>
    </dgm:pt>
    <dgm:pt modelId="{DC4BD9A7-96E5-4334-AF81-B8E01D65703E}" type="parTrans" cxnId="{A02E2F38-7905-4680-82A6-B7615E04B008}">
      <dgm:prSet/>
      <dgm:spPr/>
      <dgm:t>
        <a:bodyPr/>
        <a:lstStyle/>
        <a:p>
          <a:endParaRPr lang="en-US"/>
        </a:p>
      </dgm:t>
    </dgm:pt>
    <dgm:pt modelId="{33621699-DC3D-4AC7-9D19-E55C3B10A85F}" type="sibTrans" cxnId="{A02E2F38-7905-4680-82A6-B7615E04B008}">
      <dgm:prSet/>
      <dgm:spPr/>
      <dgm:t>
        <a:bodyPr/>
        <a:lstStyle/>
        <a:p>
          <a:endParaRPr lang="en-US"/>
        </a:p>
      </dgm:t>
    </dgm:pt>
    <dgm:pt modelId="{4144F98D-B4E4-4F20-87BF-F51E9C761C72}">
      <dgm:prSet phldrT="[Text]" custT="1"/>
      <dgm:spPr/>
      <dgm:t>
        <a:bodyPr/>
        <a:lstStyle/>
        <a:p>
          <a:r>
            <a:rPr lang="en-US" sz="2000" dirty="0"/>
            <a:t>Persuasion</a:t>
          </a:r>
        </a:p>
      </dgm:t>
    </dgm:pt>
    <dgm:pt modelId="{D89AA10F-8CEC-4212-82E9-C22983556FB1}" type="parTrans" cxnId="{12B03AB3-A1ED-44CF-91DE-E1477B428C98}">
      <dgm:prSet/>
      <dgm:spPr/>
      <dgm:t>
        <a:bodyPr/>
        <a:lstStyle/>
        <a:p>
          <a:endParaRPr lang="en-US"/>
        </a:p>
      </dgm:t>
    </dgm:pt>
    <dgm:pt modelId="{533E2E09-83E0-4292-8737-824ABB585024}" type="sibTrans" cxnId="{12B03AB3-A1ED-44CF-91DE-E1477B428C98}">
      <dgm:prSet/>
      <dgm:spPr/>
      <dgm:t>
        <a:bodyPr/>
        <a:lstStyle/>
        <a:p>
          <a:endParaRPr lang="en-US"/>
        </a:p>
      </dgm:t>
    </dgm:pt>
    <dgm:pt modelId="{633E576C-9F31-4CA8-B4DF-9DF0F6B93062}">
      <dgm:prSet custT="1"/>
      <dgm:spPr/>
      <dgm:t>
        <a:bodyPr/>
        <a:lstStyle/>
        <a:p>
          <a:r>
            <a:rPr lang="en-US" sz="2000" dirty="0"/>
            <a:t>Impersonation</a:t>
          </a:r>
        </a:p>
      </dgm:t>
    </dgm:pt>
    <dgm:pt modelId="{26A23456-3351-4475-B60B-6169F2D34FAC}" type="parTrans" cxnId="{0655B96C-DBEA-4FC5-960E-68DABD1F9790}">
      <dgm:prSet/>
      <dgm:spPr/>
      <dgm:t>
        <a:bodyPr/>
        <a:lstStyle/>
        <a:p>
          <a:endParaRPr lang="en-US"/>
        </a:p>
      </dgm:t>
    </dgm:pt>
    <dgm:pt modelId="{93C7765C-842C-4A18-8113-8EA9C62B7457}" type="sibTrans" cxnId="{0655B96C-DBEA-4FC5-960E-68DABD1F9790}">
      <dgm:prSet/>
      <dgm:spPr/>
      <dgm:t>
        <a:bodyPr/>
        <a:lstStyle/>
        <a:p>
          <a:endParaRPr lang="en-US"/>
        </a:p>
      </dgm:t>
    </dgm:pt>
    <dgm:pt modelId="{BB10E7D8-09A1-4309-B6B7-74BE77387E82}">
      <dgm:prSet custT="1"/>
      <dgm:spPr/>
      <dgm:t>
        <a:bodyPr/>
        <a:lstStyle/>
        <a:p>
          <a:r>
            <a:rPr lang="en-US" sz="2000" dirty="0"/>
            <a:t>Friendliness </a:t>
          </a:r>
        </a:p>
      </dgm:t>
    </dgm:pt>
    <dgm:pt modelId="{D85BA745-F508-4727-8C67-A5AA98EFC547}" type="parTrans" cxnId="{247B7730-57E8-4F45-899C-8C3CE519FE77}">
      <dgm:prSet/>
      <dgm:spPr/>
      <dgm:t>
        <a:bodyPr/>
        <a:lstStyle/>
        <a:p>
          <a:endParaRPr lang="en-US"/>
        </a:p>
      </dgm:t>
    </dgm:pt>
    <dgm:pt modelId="{000025F7-A2FF-45F9-8EFF-30F23BF117E0}" type="sibTrans" cxnId="{247B7730-57E8-4F45-899C-8C3CE519FE77}">
      <dgm:prSet/>
      <dgm:spPr/>
      <dgm:t>
        <a:bodyPr/>
        <a:lstStyle/>
        <a:p>
          <a:endParaRPr lang="en-US"/>
        </a:p>
      </dgm:t>
    </dgm:pt>
    <dgm:pt modelId="{0D096C00-C5CE-4DA3-9260-F55086E70392}">
      <dgm:prSet custT="1"/>
      <dgm:spPr/>
      <dgm:t>
        <a:bodyPr/>
        <a:lstStyle/>
        <a:p>
          <a:r>
            <a:rPr lang="en-US" sz="2000" dirty="0"/>
            <a:t>Over the phone </a:t>
          </a:r>
        </a:p>
      </dgm:t>
    </dgm:pt>
    <dgm:pt modelId="{FEF037DF-22F8-444C-8EF0-6676BE353AF1}" type="parTrans" cxnId="{8068FE42-42C2-422A-99B9-C4C066FD5160}">
      <dgm:prSet/>
      <dgm:spPr/>
      <dgm:t>
        <a:bodyPr/>
        <a:lstStyle/>
        <a:p>
          <a:endParaRPr lang="en-US"/>
        </a:p>
      </dgm:t>
    </dgm:pt>
    <dgm:pt modelId="{05FDA2FC-C7B7-4843-AFC2-8BFC2C494D12}" type="sibTrans" cxnId="{8068FE42-42C2-422A-99B9-C4C066FD5160}">
      <dgm:prSet/>
      <dgm:spPr/>
      <dgm:t>
        <a:bodyPr/>
        <a:lstStyle/>
        <a:p>
          <a:endParaRPr lang="en-US"/>
        </a:p>
      </dgm:t>
    </dgm:pt>
    <dgm:pt modelId="{25BFCCAB-2D86-4791-9925-B4B21D0E1B69}">
      <dgm:prSet custT="1"/>
      <dgm:spPr/>
      <dgm:t>
        <a:bodyPr/>
        <a:lstStyle/>
        <a:p>
          <a:r>
            <a:rPr lang="en-US" sz="2000" dirty="0"/>
            <a:t>Trash Area</a:t>
          </a:r>
        </a:p>
      </dgm:t>
    </dgm:pt>
    <dgm:pt modelId="{F6B1A9A7-4422-474E-BF34-4D57CB046BA9}" type="parTrans" cxnId="{A2D61EDB-2DD7-4F84-A78A-C8F7D053266C}">
      <dgm:prSet/>
      <dgm:spPr/>
      <dgm:t>
        <a:bodyPr/>
        <a:lstStyle/>
        <a:p>
          <a:endParaRPr lang="en-US"/>
        </a:p>
      </dgm:t>
    </dgm:pt>
    <dgm:pt modelId="{BC662247-38E1-4443-BF99-54247A5888D4}" type="sibTrans" cxnId="{A2D61EDB-2DD7-4F84-A78A-C8F7D053266C}">
      <dgm:prSet/>
      <dgm:spPr/>
      <dgm:t>
        <a:bodyPr/>
        <a:lstStyle/>
        <a:p>
          <a:endParaRPr lang="en-US"/>
        </a:p>
      </dgm:t>
    </dgm:pt>
    <dgm:pt modelId="{EC2211EB-7BB4-47F1-BB24-9BD3E2413026}">
      <dgm:prSet custT="1"/>
      <dgm:spPr/>
      <dgm:t>
        <a:bodyPr/>
        <a:lstStyle/>
        <a:p>
          <a:r>
            <a:rPr lang="en-US" sz="2000"/>
            <a:t>On-line Portals</a:t>
          </a:r>
          <a:endParaRPr lang="en-US" sz="2000" dirty="0"/>
        </a:p>
      </dgm:t>
    </dgm:pt>
    <dgm:pt modelId="{634FFB84-FB02-4BB5-A670-5B884C8E7137}" type="parTrans" cxnId="{F9130FBC-EED2-4AC0-85E2-7EF13794F1CF}">
      <dgm:prSet/>
      <dgm:spPr/>
      <dgm:t>
        <a:bodyPr/>
        <a:lstStyle/>
        <a:p>
          <a:endParaRPr lang="en-US"/>
        </a:p>
      </dgm:t>
    </dgm:pt>
    <dgm:pt modelId="{B428E42E-CB9C-48F3-82ED-B121720B49F0}" type="sibTrans" cxnId="{F9130FBC-EED2-4AC0-85E2-7EF13794F1CF}">
      <dgm:prSet/>
      <dgm:spPr/>
      <dgm:t>
        <a:bodyPr/>
        <a:lstStyle/>
        <a:p>
          <a:endParaRPr lang="en-US"/>
        </a:p>
      </dgm:t>
    </dgm:pt>
    <dgm:pt modelId="{99E9CA2B-DEA7-4F32-A03A-D5C708CA9A23}">
      <dgm:prSet custT="1"/>
      <dgm:spPr/>
      <dgm:t>
        <a:bodyPr/>
        <a:lstStyle/>
        <a:p>
          <a:r>
            <a:rPr lang="en-US" sz="2000" dirty="0"/>
            <a:t>Out of Office</a:t>
          </a:r>
        </a:p>
      </dgm:t>
    </dgm:pt>
    <dgm:pt modelId="{4DA8FB06-7E32-4265-A3A0-6EB13228422C}" type="parTrans" cxnId="{04D66998-1529-45F1-987E-FA2F39EB7349}">
      <dgm:prSet/>
      <dgm:spPr/>
      <dgm:t>
        <a:bodyPr/>
        <a:lstStyle/>
        <a:p>
          <a:endParaRPr lang="en-US"/>
        </a:p>
      </dgm:t>
    </dgm:pt>
    <dgm:pt modelId="{A31BD1A9-D870-4B65-8461-10D1DEF88482}" type="sibTrans" cxnId="{04D66998-1529-45F1-987E-FA2F39EB7349}">
      <dgm:prSet/>
      <dgm:spPr/>
      <dgm:t>
        <a:bodyPr/>
        <a:lstStyle/>
        <a:p>
          <a:endParaRPr lang="en-US"/>
        </a:p>
      </dgm:t>
    </dgm:pt>
    <dgm:pt modelId="{CAF338B7-9560-485C-8367-23DF65D35A76}" type="pres">
      <dgm:prSet presAssocID="{3498AF6C-FB4D-43C3-BC5C-2FD19C87E63B}" presName="theList" presStyleCnt="0">
        <dgm:presLayoutVars>
          <dgm:dir/>
          <dgm:animLvl val="lvl"/>
          <dgm:resizeHandles val="exact"/>
        </dgm:presLayoutVars>
      </dgm:prSet>
      <dgm:spPr/>
    </dgm:pt>
    <dgm:pt modelId="{AEE7B400-6C20-4A16-8A5C-6072A7DF383D}" type="pres">
      <dgm:prSet presAssocID="{B8C3DAB8-D67F-491F-829A-FFEB4AC775F1}" presName="compNode" presStyleCnt="0"/>
      <dgm:spPr/>
    </dgm:pt>
    <dgm:pt modelId="{F8D7E0CC-EA25-4301-AFDF-BA2E9E5046CD}" type="pres">
      <dgm:prSet presAssocID="{B8C3DAB8-D67F-491F-829A-FFEB4AC775F1}" presName="aNode" presStyleLbl="bgShp" presStyleIdx="0" presStyleCnt="2"/>
      <dgm:spPr/>
    </dgm:pt>
    <dgm:pt modelId="{062ABE1D-0163-4C7F-A916-8876E05B30D9}" type="pres">
      <dgm:prSet presAssocID="{B8C3DAB8-D67F-491F-829A-FFEB4AC775F1}" presName="textNode" presStyleLbl="bgShp" presStyleIdx="0" presStyleCnt="2"/>
      <dgm:spPr/>
    </dgm:pt>
    <dgm:pt modelId="{FDA0233C-4FF9-4A1F-8D77-C6E35D54F15D}" type="pres">
      <dgm:prSet presAssocID="{B8C3DAB8-D67F-491F-829A-FFEB4AC775F1}" presName="compChildNode" presStyleCnt="0"/>
      <dgm:spPr/>
    </dgm:pt>
    <dgm:pt modelId="{73A3269C-F80E-4A06-A141-3F2EB57A6408}" type="pres">
      <dgm:prSet presAssocID="{B8C3DAB8-D67F-491F-829A-FFEB4AC775F1}" presName="theInnerList" presStyleCnt="0"/>
      <dgm:spPr/>
    </dgm:pt>
    <dgm:pt modelId="{F16AB78E-2362-4381-86C3-C9199C3D1DF9}" type="pres">
      <dgm:prSet presAssocID="{7F5FCEEF-38ED-4551-91F4-B1D51ED7A62F}" presName="childNode" presStyleLbl="node1" presStyleIdx="0" presStyleCnt="8">
        <dgm:presLayoutVars>
          <dgm:bulletEnabled val="1"/>
        </dgm:presLayoutVars>
      </dgm:prSet>
      <dgm:spPr/>
    </dgm:pt>
    <dgm:pt modelId="{82B69DAF-C3AC-409B-BFDD-C132D0B5832C}" type="pres">
      <dgm:prSet presAssocID="{7F5FCEEF-38ED-4551-91F4-B1D51ED7A62F}" presName="aSpace2" presStyleCnt="0"/>
      <dgm:spPr/>
    </dgm:pt>
    <dgm:pt modelId="{0855DA3E-C3A2-43F7-B5FB-2583238CA9F3}" type="pres">
      <dgm:prSet presAssocID="{0D096C00-C5CE-4DA3-9260-F55086E70392}" presName="childNode" presStyleLbl="node1" presStyleIdx="1" presStyleCnt="8">
        <dgm:presLayoutVars>
          <dgm:bulletEnabled val="1"/>
        </dgm:presLayoutVars>
      </dgm:prSet>
      <dgm:spPr/>
    </dgm:pt>
    <dgm:pt modelId="{061D7CBA-B95B-4229-AA6A-2627C31484A6}" type="pres">
      <dgm:prSet presAssocID="{0D096C00-C5CE-4DA3-9260-F55086E70392}" presName="aSpace2" presStyleCnt="0"/>
      <dgm:spPr/>
    </dgm:pt>
    <dgm:pt modelId="{5FFDE050-2481-4FA5-B9E5-5AB1E78F1C68}" type="pres">
      <dgm:prSet presAssocID="{25BFCCAB-2D86-4791-9925-B4B21D0E1B69}" presName="childNode" presStyleLbl="node1" presStyleIdx="2" presStyleCnt="8">
        <dgm:presLayoutVars>
          <dgm:bulletEnabled val="1"/>
        </dgm:presLayoutVars>
      </dgm:prSet>
      <dgm:spPr/>
    </dgm:pt>
    <dgm:pt modelId="{8D08B2CD-74EB-4E3F-8C1C-D0B2576BB74A}" type="pres">
      <dgm:prSet presAssocID="{25BFCCAB-2D86-4791-9925-B4B21D0E1B69}" presName="aSpace2" presStyleCnt="0"/>
      <dgm:spPr/>
    </dgm:pt>
    <dgm:pt modelId="{2C9098B6-6990-4653-97EF-A4E0F651A5CB}" type="pres">
      <dgm:prSet presAssocID="{EC2211EB-7BB4-47F1-BB24-9BD3E2413026}" presName="childNode" presStyleLbl="node1" presStyleIdx="3" presStyleCnt="8">
        <dgm:presLayoutVars>
          <dgm:bulletEnabled val="1"/>
        </dgm:presLayoutVars>
      </dgm:prSet>
      <dgm:spPr/>
    </dgm:pt>
    <dgm:pt modelId="{F7EA5D85-2BEA-4C5B-9279-DDDC4B11EC9E}" type="pres">
      <dgm:prSet presAssocID="{EC2211EB-7BB4-47F1-BB24-9BD3E2413026}" presName="aSpace2" presStyleCnt="0"/>
      <dgm:spPr/>
    </dgm:pt>
    <dgm:pt modelId="{27287F00-EFB7-4AF0-B44E-5F0B58FA8D36}" type="pres">
      <dgm:prSet presAssocID="{99E9CA2B-DEA7-4F32-A03A-D5C708CA9A23}" presName="childNode" presStyleLbl="node1" presStyleIdx="4" presStyleCnt="8">
        <dgm:presLayoutVars>
          <dgm:bulletEnabled val="1"/>
        </dgm:presLayoutVars>
      </dgm:prSet>
      <dgm:spPr/>
    </dgm:pt>
    <dgm:pt modelId="{DFCB0D50-76AF-44B7-BE18-9B765F307482}" type="pres">
      <dgm:prSet presAssocID="{B8C3DAB8-D67F-491F-829A-FFEB4AC775F1}" presName="aSpace" presStyleCnt="0"/>
      <dgm:spPr/>
    </dgm:pt>
    <dgm:pt modelId="{0151F5AA-0963-4D46-A3E3-D8569B562BB1}" type="pres">
      <dgm:prSet presAssocID="{63A6D4B1-0837-440B-BA17-6BD4C502E523}" presName="compNode" presStyleCnt="0"/>
      <dgm:spPr/>
    </dgm:pt>
    <dgm:pt modelId="{9C2A5155-8B0A-469E-98EF-FD065D045C79}" type="pres">
      <dgm:prSet presAssocID="{63A6D4B1-0837-440B-BA17-6BD4C502E523}" presName="aNode" presStyleLbl="bgShp" presStyleIdx="1" presStyleCnt="2" custLinFactNeighborX="11482" custLinFactNeighborY="1623"/>
      <dgm:spPr/>
    </dgm:pt>
    <dgm:pt modelId="{0351485F-669D-4138-8795-2F6FACE27CE3}" type="pres">
      <dgm:prSet presAssocID="{63A6D4B1-0837-440B-BA17-6BD4C502E523}" presName="textNode" presStyleLbl="bgShp" presStyleIdx="1" presStyleCnt="2"/>
      <dgm:spPr/>
    </dgm:pt>
    <dgm:pt modelId="{8493D1F9-562E-41DE-BFD7-12EA8C1C1192}" type="pres">
      <dgm:prSet presAssocID="{63A6D4B1-0837-440B-BA17-6BD4C502E523}" presName="compChildNode" presStyleCnt="0"/>
      <dgm:spPr/>
    </dgm:pt>
    <dgm:pt modelId="{BC38A43B-C41E-41E5-BB38-DBD6BDEAFF3B}" type="pres">
      <dgm:prSet presAssocID="{63A6D4B1-0837-440B-BA17-6BD4C502E523}" presName="theInnerList" presStyleCnt="0"/>
      <dgm:spPr/>
    </dgm:pt>
    <dgm:pt modelId="{30539217-D23E-4426-A909-AE05B425DF0B}" type="pres">
      <dgm:prSet presAssocID="{4144F98D-B4E4-4F20-87BF-F51E9C761C72}" presName="childNode" presStyleLbl="node1" presStyleIdx="5" presStyleCnt="8">
        <dgm:presLayoutVars>
          <dgm:bulletEnabled val="1"/>
        </dgm:presLayoutVars>
      </dgm:prSet>
      <dgm:spPr/>
    </dgm:pt>
    <dgm:pt modelId="{D86617E7-1C87-465C-AE73-D93C131FF0D4}" type="pres">
      <dgm:prSet presAssocID="{4144F98D-B4E4-4F20-87BF-F51E9C761C72}" presName="aSpace2" presStyleCnt="0"/>
      <dgm:spPr/>
    </dgm:pt>
    <dgm:pt modelId="{981FFBBA-BBEC-4B5E-9C4A-E0030A5EF454}" type="pres">
      <dgm:prSet presAssocID="{633E576C-9F31-4CA8-B4DF-9DF0F6B93062}" presName="childNode" presStyleLbl="node1" presStyleIdx="6" presStyleCnt="8">
        <dgm:presLayoutVars>
          <dgm:bulletEnabled val="1"/>
        </dgm:presLayoutVars>
      </dgm:prSet>
      <dgm:spPr/>
    </dgm:pt>
    <dgm:pt modelId="{7FE46CD6-5A9B-4A25-AFB9-1142B53240CC}" type="pres">
      <dgm:prSet presAssocID="{633E576C-9F31-4CA8-B4DF-9DF0F6B93062}" presName="aSpace2" presStyleCnt="0"/>
      <dgm:spPr/>
    </dgm:pt>
    <dgm:pt modelId="{B5A7776D-655E-4484-802A-C37C0F79C1A9}" type="pres">
      <dgm:prSet presAssocID="{BB10E7D8-09A1-4309-B6B7-74BE77387E82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247B7730-57E8-4F45-899C-8C3CE519FE77}" srcId="{63A6D4B1-0837-440B-BA17-6BD4C502E523}" destId="{BB10E7D8-09A1-4309-B6B7-74BE77387E82}" srcOrd="2" destOrd="0" parTransId="{D85BA745-F508-4727-8C67-A5AA98EFC547}" sibTransId="{000025F7-A2FF-45F9-8EFF-30F23BF117E0}"/>
    <dgm:cxn modelId="{A02E2F38-7905-4680-82A6-B7615E04B008}" srcId="{3498AF6C-FB4D-43C3-BC5C-2FD19C87E63B}" destId="{63A6D4B1-0837-440B-BA17-6BD4C502E523}" srcOrd="1" destOrd="0" parTransId="{DC4BD9A7-96E5-4334-AF81-B8E01D65703E}" sibTransId="{33621699-DC3D-4AC7-9D19-E55C3B10A85F}"/>
    <dgm:cxn modelId="{125BD25F-421E-4C13-8B6E-FDFA02E62D66}" type="presOf" srcId="{633E576C-9F31-4CA8-B4DF-9DF0F6B93062}" destId="{981FFBBA-BBEC-4B5E-9C4A-E0030A5EF454}" srcOrd="0" destOrd="0" presId="urn:microsoft.com/office/officeart/2005/8/layout/lProcess2"/>
    <dgm:cxn modelId="{39891D62-BBF6-4583-9D74-1CF7CA74974C}" type="presOf" srcId="{99E9CA2B-DEA7-4F32-A03A-D5C708CA9A23}" destId="{27287F00-EFB7-4AF0-B44E-5F0B58FA8D36}" srcOrd="0" destOrd="0" presId="urn:microsoft.com/office/officeart/2005/8/layout/lProcess2"/>
    <dgm:cxn modelId="{8068FE42-42C2-422A-99B9-C4C066FD5160}" srcId="{B8C3DAB8-D67F-491F-829A-FFEB4AC775F1}" destId="{0D096C00-C5CE-4DA3-9260-F55086E70392}" srcOrd="1" destOrd="0" parTransId="{FEF037DF-22F8-444C-8EF0-6676BE353AF1}" sibTransId="{05FDA2FC-C7B7-4843-AFC2-8BFC2C494D12}"/>
    <dgm:cxn modelId="{26B5FD4B-02C6-4E88-9A36-9FC7DD6CD4A8}" type="presOf" srcId="{B8C3DAB8-D67F-491F-829A-FFEB4AC775F1}" destId="{F8D7E0CC-EA25-4301-AFDF-BA2E9E5046CD}" srcOrd="0" destOrd="0" presId="urn:microsoft.com/office/officeart/2005/8/layout/lProcess2"/>
    <dgm:cxn modelId="{0655B96C-DBEA-4FC5-960E-68DABD1F9790}" srcId="{63A6D4B1-0837-440B-BA17-6BD4C502E523}" destId="{633E576C-9F31-4CA8-B4DF-9DF0F6B93062}" srcOrd="1" destOrd="0" parTransId="{26A23456-3351-4475-B60B-6169F2D34FAC}" sibTransId="{93C7765C-842C-4A18-8113-8EA9C62B7457}"/>
    <dgm:cxn modelId="{46D01A74-BAEA-48AF-9D41-186B7953D77B}" type="presOf" srcId="{4144F98D-B4E4-4F20-87BF-F51E9C761C72}" destId="{30539217-D23E-4426-A909-AE05B425DF0B}" srcOrd="0" destOrd="0" presId="urn:microsoft.com/office/officeart/2005/8/layout/lProcess2"/>
    <dgm:cxn modelId="{465C5F86-02CF-4C40-8A05-0346A5E14E3E}" type="presOf" srcId="{25BFCCAB-2D86-4791-9925-B4B21D0E1B69}" destId="{5FFDE050-2481-4FA5-B9E5-5AB1E78F1C68}" srcOrd="0" destOrd="0" presId="urn:microsoft.com/office/officeart/2005/8/layout/lProcess2"/>
    <dgm:cxn modelId="{6295858D-24FA-4EE1-8373-BA8E4A39048B}" type="presOf" srcId="{BB10E7D8-09A1-4309-B6B7-74BE77387E82}" destId="{B5A7776D-655E-4484-802A-C37C0F79C1A9}" srcOrd="0" destOrd="0" presId="urn:microsoft.com/office/officeart/2005/8/layout/lProcess2"/>
    <dgm:cxn modelId="{F77ACD94-8EFD-4FBC-8006-2F99DB85C53F}" srcId="{3498AF6C-FB4D-43C3-BC5C-2FD19C87E63B}" destId="{B8C3DAB8-D67F-491F-829A-FFEB4AC775F1}" srcOrd="0" destOrd="0" parTransId="{DA50EAE9-FA46-4D2C-9757-147F2A601DA7}" sibTransId="{28DFD287-0CE4-46E0-A918-DA9650DC0E3F}"/>
    <dgm:cxn modelId="{04D66998-1529-45F1-987E-FA2F39EB7349}" srcId="{B8C3DAB8-D67F-491F-829A-FFEB4AC775F1}" destId="{99E9CA2B-DEA7-4F32-A03A-D5C708CA9A23}" srcOrd="4" destOrd="0" parTransId="{4DA8FB06-7E32-4265-A3A0-6EB13228422C}" sibTransId="{A31BD1A9-D870-4B65-8461-10D1DEF88482}"/>
    <dgm:cxn modelId="{34D55BAD-943B-4283-BE00-740F91AC1FA1}" type="presOf" srcId="{63A6D4B1-0837-440B-BA17-6BD4C502E523}" destId="{9C2A5155-8B0A-469E-98EF-FD065D045C79}" srcOrd="0" destOrd="0" presId="urn:microsoft.com/office/officeart/2005/8/layout/lProcess2"/>
    <dgm:cxn modelId="{3AE4E3AE-EF05-47D0-AB97-2478B45564C1}" type="presOf" srcId="{EC2211EB-7BB4-47F1-BB24-9BD3E2413026}" destId="{2C9098B6-6990-4653-97EF-A4E0F651A5CB}" srcOrd="0" destOrd="0" presId="urn:microsoft.com/office/officeart/2005/8/layout/lProcess2"/>
    <dgm:cxn modelId="{12B03AB3-A1ED-44CF-91DE-E1477B428C98}" srcId="{63A6D4B1-0837-440B-BA17-6BD4C502E523}" destId="{4144F98D-B4E4-4F20-87BF-F51E9C761C72}" srcOrd="0" destOrd="0" parTransId="{D89AA10F-8CEC-4212-82E9-C22983556FB1}" sibTransId="{533E2E09-83E0-4292-8737-824ABB585024}"/>
    <dgm:cxn modelId="{F9130FBC-EED2-4AC0-85E2-7EF13794F1CF}" srcId="{B8C3DAB8-D67F-491F-829A-FFEB4AC775F1}" destId="{EC2211EB-7BB4-47F1-BB24-9BD3E2413026}" srcOrd="3" destOrd="0" parTransId="{634FFB84-FB02-4BB5-A670-5B884C8E7137}" sibTransId="{B428E42E-CB9C-48F3-82ED-B121720B49F0}"/>
    <dgm:cxn modelId="{7ED1E7C6-D91A-4DAE-B305-34B53198792F}" type="presOf" srcId="{B8C3DAB8-D67F-491F-829A-FFEB4AC775F1}" destId="{062ABE1D-0163-4C7F-A916-8876E05B30D9}" srcOrd="1" destOrd="0" presId="urn:microsoft.com/office/officeart/2005/8/layout/lProcess2"/>
    <dgm:cxn modelId="{D64864D4-6916-4B8D-8AEE-09A9BFCE7245}" type="presOf" srcId="{3498AF6C-FB4D-43C3-BC5C-2FD19C87E63B}" destId="{CAF338B7-9560-485C-8367-23DF65D35A76}" srcOrd="0" destOrd="0" presId="urn:microsoft.com/office/officeart/2005/8/layout/lProcess2"/>
    <dgm:cxn modelId="{A2D61EDB-2DD7-4F84-A78A-C8F7D053266C}" srcId="{B8C3DAB8-D67F-491F-829A-FFEB4AC775F1}" destId="{25BFCCAB-2D86-4791-9925-B4B21D0E1B69}" srcOrd="2" destOrd="0" parTransId="{F6B1A9A7-4422-474E-BF34-4D57CB046BA9}" sibTransId="{BC662247-38E1-4443-BF99-54247A5888D4}"/>
    <dgm:cxn modelId="{148774E4-A6EF-415E-BC56-BDED9A654118}" srcId="{B8C3DAB8-D67F-491F-829A-FFEB4AC775F1}" destId="{7F5FCEEF-38ED-4551-91F4-B1D51ED7A62F}" srcOrd="0" destOrd="0" parTransId="{5B7C6FA9-2A35-432D-A3DB-E42FAB1E6F22}" sibTransId="{2F51DDCD-9173-4BCB-B875-5C447B1579C8}"/>
    <dgm:cxn modelId="{CCA25CED-C700-46DB-AC19-AD7ECB8BD032}" type="presOf" srcId="{63A6D4B1-0837-440B-BA17-6BD4C502E523}" destId="{0351485F-669D-4138-8795-2F6FACE27CE3}" srcOrd="1" destOrd="0" presId="urn:microsoft.com/office/officeart/2005/8/layout/lProcess2"/>
    <dgm:cxn modelId="{3CB483F0-514C-4C82-8B71-131691067150}" type="presOf" srcId="{0D096C00-C5CE-4DA3-9260-F55086E70392}" destId="{0855DA3E-C3A2-43F7-B5FB-2583238CA9F3}" srcOrd="0" destOrd="0" presId="urn:microsoft.com/office/officeart/2005/8/layout/lProcess2"/>
    <dgm:cxn modelId="{6489C2F3-A48E-4415-AEEE-69D2B694AEBA}" type="presOf" srcId="{7F5FCEEF-38ED-4551-91F4-B1D51ED7A62F}" destId="{F16AB78E-2362-4381-86C3-C9199C3D1DF9}" srcOrd="0" destOrd="0" presId="urn:microsoft.com/office/officeart/2005/8/layout/lProcess2"/>
    <dgm:cxn modelId="{003CF226-E2E6-477D-A73B-E4624CD9E166}" type="presParOf" srcId="{CAF338B7-9560-485C-8367-23DF65D35A76}" destId="{AEE7B400-6C20-4A16-8A5C-6072A7DF383D}" srcOrd="0" destOrd="0" presId="urn:microsoft.com/office/officeart/2005/8/layout/lProcess2"/>
    <dgm:cxn modelId="{A28A3182-9BE0-4F13-BB3C-3FC7FA735D69}" type="presParOf" srcId="{AEE7B400-6C20-4A16-8A5C-6072A7DF383D}" destId="{F8D7E0CC-EA25-4301-AFDF-BA2E9E5046CD}" srcOrd="0" destOrd="0" presId="urn:microsoft.com/office/officeart/2005/8/layout/lProcess2"/>
    <dgm:cxn modelId="{EF5CC2E6-CF4C-43B1-BB49-35AF6464474C}" type="presParOf" srcId="{AEE7B400-6C20-4A16-8A5C-6072A7DF383D}" destId="{062ABE1D-0163-4C7F-A916-8876E05B30D9}" srcOrd="1" destOrd="0" presId="urn:microsoft.com/office/officeart/2005/8/layout/lProcess2"/>
    <dgm:cxn modelId="{CD79523D-A39D-43F5-A526-687BF8404A27}" type="presParOf" srcId="{AEE7B400-6C20-4A16-8A5C-6072A7DF383D}" destId="{FDA0233C-4FF9-4A1F-8D77-C6E35D54F15D}" srcOrd="2" destOrd="0" presId="urn:microsoft.com/office/officeart/2005/8/layout/lProcess2"/>
    <dgm:cxn modelId="{5A025163-8A8C-49FE-A06A-02FFCE821CA5}" type="presParOf" srcId="{FDA0233C-4FF9-4A1F-8D77-C6E35D54F15D}" destId="{73A3269C-F80E-4A06-A141-3F2EB57A6408}" srcOrd="0" destOrd="0" presId="urn:microsoft.com/office/officeart/2005/8/layout/lProcess2"/>
    <dgm:cxn modelId="{AB357E63-0DEC-459F-BD35-7959B3E6A611}" type="presParOf" srcId="{73A3269C-F80E-4A06-A141-3F2EB57A6408}" destId="{F16AB78E-2362-4381-86C3-C9199C3D1DF9}" srcOrd="0" destOrd="0" presId="urn:microsoft.com/office/officeart/2005/8/layout/lProcess2"/>
    <dgm:cxn modelId="{2E7224B5-91C3-43DA-ADBD-8484ED0EF992}" type="presParOf" srcId="{73A3269C-F80E-4A06-A141-3F2EB57A6408}" destId="{82B69DAF-C3AC-409B-BFDD-C132D0B5832C}" srcOrd="1" destOrd="0" presId="urn:microsoft.com/office/officeart/2005/8/layout/lProcess2"/>
    <dgm:cxn modelId="{DB1F7B81-2B21-4BFC-8A8B-ED6292E9C0B6}" type="presParOf" srcId="{73A3269C-F80E-4A06-A141-3F2EB57A6408}" destId="{0855DA3E-C3A2-43F7-B5FB-2583238CA9F3}" srcOrd="2" destOrd="0" presId="urn:microsoft.com/office/officeart/2005/8/layout/lProcess2"/>
    <dgm:cxn modelId="{6A3A5283-A123-4F6B-8F28-6FA7190B1418}" type="presParOf" srcId="{73A3269C-F80E-4A06-A141-3F2EB57A6408}" destId="{061D7CBA-B95B-4229-AA6A-2627C31484A6}" srcOrd="3" destOrd="0" presId="urn:microsoft.com/office/officeart/2005/8/layout/lProcess2"/>
    <dgm:cxn modelId="{D15675C1-AF55-4522-A47B-3BCDE16D88F0}" type="presParOf" srcId="{73A3269C-F80E-4A06-A141-3F2EB57A6408}" destId="{5FFDE050-2481-4FA5-B9E5-5AB1E78F1C68}" srcOrd="4" destOrd="0" presId="urn:microsoft.com/office/officeart/2005/8/layout/lProcess2"/>
    <dgm:cxn modelId="{3E188CFF-5E9C-4967-BDE4-F078A0C286C9}" type="presParOf" srcId="{73A3269C-F80E-4A06-A141-3F2EB57A6408}" destId="{8D08B2CD-74EB-4E3F-8C1C-D0B2576BB74A}" srcOrd="5" destOrd="0" presId="urn:microsoft.com/office/officeart/2005/8/layout/lProcess2"/>
    <dgm:cxn modelId="{9F9D718D-09B2-449D-BC79-6A5786089D88}" type="presParOf" srcId="{73A3269C-F80E-4A06-A141-3F2EB57A6408}" destId="{2C9098B6-6990-4653-97EF-A4E0F651A5CB}" srcOrd="6" destOrd="0" presId="urn:microsoft.com/office/officeart/2005/8/layout/lProcess2"/>
    <dgm:cxn modelId="{8BDB7585-08F7-4B23-A6A3-28D21E22E914}" type="presParOf" srcId="{73A3269C-F80E-4A06-A141-3F2EB57A6408}" destId="{F7EA5D85-2BEA-4C5B-9279-DDDC4B11EC9E}" srcOrd="7" destOrd="0" presId="urn:microsoft.com/office/officeart/2005/8/layout/lProcess2"/>
    <dgm:cxn modelId="{CC0D1E67-6C94-455F-8FB7-BD17660FEC93}" type="presParOf" srcId="{73A3269C-F80E-4A06-A141-3F2EB57A6408}" destId="{27287F00-EFB7-4AF0-B44E-5F0B58FA8D36}" srcOrd="8" destOrd="0" presId="urn:microsoft.com/office/officeart/2005/8/layout/lProcess2"/>
    <dgm:cxn modelId="{067A1036-7E30-4B90-869F-BABC989AF8F8}" type="presParOf" srcId="{CAF338B7-9560-485C-8367-23DF65D35A76}" destId="{DFCB0D50-76AF-44B7-BE18-9B765F307482}" srcOrd="1" destOrd="0" presId="urn:microsoft.com/office/officeart/2005/8/layout/lProcess2"/>
    <dgm:cxn modelId="{486D5EAF-32B9-4E2F-B229-3223C4FE03DC}" type="presParOf" srcId="{CAF338B7-9560-485C-8367-23DF65D35A76}" destId="{0151F5AA-0963-4D46-A3E3-D8569B562BB1}" srcOrd="2" destOrd="0" presId="urn:microsoft.com/office/officeart/2005/8/layout/lProcess2"/>
    <dgm:cxn modelId="{2F7F0FBC-795A-4E36-9710-BD73AE717CAC}" type="presParOf" srcId="{0151F5AA-0963-4D46-A3E3-D8569B562BB1}" destId="{9C2A5155-8B0A-469E-98EF-FD065D045C79}" srcOrd="0" destOrd="0" presId="urn:microsoft.com/office/officeart/2005/8/layout/lProcess2"/>
    <dgm:cxn modelId="{6F1B547D-CF12-433C-9A9D-0A2854C7B535}" type="presParOf" srcId="{0151F5AA-0963-4D46-A3E3-D8569B562BB1}" destId="{0351485F-669D-4138-8795-2F6FACE27CE3}" srcOrd="1" destOrd="0" presId="urn:microsoft.com/office/officeart/2005/8/layout/lProcess2"/>
    <dgm:cxn modelId="{4740A6C3-026D-4931-A506-88FC09FCDCF3}" type="presParOf" srcId="{0151F5AA-0963-4D46-A3E3-D8569B562BB1}" destId="{8493D1F9-562E-41DE-BFD7-12EA8C1C1192}" srcOrd="2" destOrd="0" presId="urn:microsoft.com/office/officeart/2005/8/layout/lProcess2"/>
    <dgm:cxn modelId="{BA183B6C-706F-4B58-AB88-7BEA4F390AC7}" type="presParOf" srcId="{8493D1F9-562E-41DE-BFD7-12EA8C1C1192}" destId="{BC38A43B-C41E-41E5-BB38-DBD6BDEAFF3B}" srcOrd="0" destOrd="0" presId="urn:microsoft.com/office/officeart/2005/8/layout/lProcess2"/>
    <dgm:cxn modelId="{E4F92A14-9FBF-41AD-8BCB-259679834CE9}" type="presParOf" srcId="{BC38A43B-C41E-41E5-BB38-DBD6BDEAFF3B}" destId="{30539217-D23E-4426-A909-AE05B425DF0B}" srcOrd="0" destOrd="0" presId="urn:microsoft.com/office/officeart/2005/8/layout/lProcess2"/>
    <dgm:cxn modelId="{4A86E861-90B4-47BA-BCB0-ECE66EC0588E}" type="presParOf" srcId="{BC38A43B-C41E-41E5-BB38-DBD6BDEAFF3B}" destId="{D86617E7-1C87-465C-AE73-D93C131FF0D4}" srcOrd="1" destOrd="0" presId="urn:microsoft.com/office/officeart/2005/8/layout/lProcess2"/>
    <dgm:cxn modelId="{7D92A2A3-9761-493D-9626-337586602ED9}" type="presParOf" srcId="{BC38A43B-C41E-41E5-BB38-DBD6BDEAFF3B}" destId="{981FFBBA-BBEC-4B5E-9C4A-E0030A5EF454}" srcOrd="2" destOrd="0" presId="urn:microsoft.com/office/officeart/2005/8/layout/lProcess2"/>
    <dgm:cxn modelId="{9DDA911E-10F5-4D53-972E-21A52D8BA190}" type="presParOf" srcId="{BC38A43B-C41E-41E5-BB38-DBD6BDEAFF3B}" destId="{7FE46CD6-5A9B-4A25-AFB9-1142B53240CC}" srcOrd="3" destOrd="0" presId="urn:microsoft.com/office/officeart/2005/8/layout/lProcess2"/>
    <dgm:cxn modelId="{52347E64-4A11-49AC-A2FE-0BD47E567FDF}" type="presParOf" srcId="{BC38A43B-C41E-41E5-BB38-DBD6BDEAFF3B}" destId="{B5A7776D-655E-4484-802A-C37C0F79C1A9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D839EC-E54F-4CBB-8CB9-A611AAF9DB9C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77EB0A0-1FE4-4516-A84D-91197FA730E4}">
      <dgm:prSet/>
      <dgm:spPr/>
      <dgm:t>
        <a:bodyPr/>
        <a:lstStyle/>
        <a:p>
          <a:r>
            <a:rPr lang="en-US" i="1"/>
            <a:t>Unfortunately, </a:t>
          </a:r>
          <a:endParaRPr lang="en-US"/>
        </a:p>
      </dgm:t>
    </dgm:pt>
    <dgm:pt modelId="{095D54F9-DA5A-4D7F-AEDB-A86DA0B34A9A}" type="parTrans" cxnId="{F1810DB4-9A08-430B-A9D5-6B1CA9E69B23}">
      <dgm:prSet/>
      <dgm:spPr/>
      <dgm:t>
        <a:bodyPr/>
        <a:lstStyle/>
        <a:p>
          <a:endParaRPr lang="en-US"/>
        </a:p>
      </dgm:t>
    </dgm:pt>
    <dgm:pt modelId="{61F0C38D-0BF1-488A-B1D9-2F822F297F9E}" type="sibTrans" cxnId="{F1810DB4-9A08-430B-A9D5-6B1CA9E69B23}">
      <dgm:prSet/>
      <dgm:spPr/>
      <dgm:t>
        <a:bodyPr/>
        <a:lstStyle/>
        <a:p>
          <a:endParaRPr lang="en-US"/>
        </a:p>
      </dgm:t>
    </dgm:pt>
    <dgm:pt modelId="{F5A34DF4-C2E9-4453-A76E-1D137FA0E440}">
      <dgm:prSet/>
      <dgm:spPr/>
      <dgm:t>
        <a:bodyPr/>
        <a:lstStyle/>
        <a:p>
          <a:r>
            <a:rPr lang="en-US" i="1"/>
            <a:t>Almost anyone is potentially capable of mounting a social engineering attack</a:t>
          </a:r>
          <a:endParaRPr lang="en-US"/>
        </a:p>
      </dgm:t>
    </dgm:pt>
    <dgm:pt modelId="{DCE349C2-12FD-4E83-B022-B96CF6749E42}" type="parTrans" cxnId="{D8C3EA10-33B4-489C-83E3-8705A9981DE8}">
      <dgm:prSet/>
      <dgm:spPr/>
      <dgm:t>
        <a:bodyPr/>
        <a:lstStyle/>
        <a:p>
          <a:endParaRPr lang="en-US"/>
        </a:p>
      </dgm:t>
    </dgm:pt>
    <dgm:pt modelId="{4D8FD61F-44B5-4E53-86AD-7988A9A49C5F}" type="sibTrans" cxnId="{D8C3EA10-33B4-489C-83E3-8705A9981DE8}">
      <dgm:prSet/>
      <dgm:spPr/>
      <dgm:t>
        <a:bodyPr/>
        <a:lstStyle/>
        <a:p>
          <a:endParaRPr lang="en-US"/>
        </a:p>
      </dgm:t>
    </dgm:pt>
    <dgm:pt modelId="{D8CB906A-F889-4BF2-AA2E-8405982A7629}">
      <dgm:prSet/>
      <dgm:spPr/>
      <dgm:t>
        <a:bodyPr/>
        <a:lstStyle/>
        <a:p>
          <a:r>
            <a:rPr lang="en-US" i="1"/>
            <a:t>It is not easy to decipher a Social engineering attack</a:t>
          </a:r>
          <a:endParaRPr lang="en-US"/>
        </a:p>
      </dgm:t>
    </dgm:pt>
    <dgm:pt modelId="{90A4F698-354E-4D64-9473-3676091E027C}" type="parTrans" cxnId="{6C7BA765-6ED6-4D31-A939-63A4A75CE29B}">
      <dgm:prSet/>
      <dgm:spPr/>
      <dgm:t>
        <a:bodyPr/>
        <a:lstStyle/>
        <a:p>
          <a:endParaRPr lang="en-US"/>
        </a:p>
      </dgm:t>
    </dgm:pt>
    <dgm:pt modelId="{90820074-E085-4F65-8A73-8226725F149D}" type="sibTrans" cxnId="{6C7BA765-6ED6-4D31-A939-63A4A75CE29B}">
      <dgm:prSet/>
      <dgm:spPr/>
      <dgm:t>
        <a:bodyPr/>
        <a:lstStyle/>
        <a:p>
          <a:endParaRPr lang="en-US"/>
        </a:p>
      </dgm:t>
    </dgm:pt>
    <dgm:pt modelId="{871D0C35-8481-42A1-84DF-555F194BCBA4}" type="pres">
      <dgm:prSet presAssocID="{60D839EC-E54F-4CBB-8CB9-A611AAF9DB9C}" presName="outerComposite" presStyleCnt="0">
        <dgm:presLayoutVars>
          <dgm:chMax val="5"/>
          <dgm:dir/>
          <dgm:resizeHandles val="exact"/>
        </dgm:presLayoutVars>
      </dgm:prSet>
      <dgm:spPr/>
    </dgm:pt>
    <dgm:pt modelId="{2CBAF531-CAA6-47B4-9567-55832540DB69}" type="pres">
      <dgm:prSet presAssocID="{60D839EC-E54F-4CBB-8CB9-A611AAF9DB9C}" presName="dummyMaxCanvas" presStyleCnt="0">
        <dgm:presLayoutVars/>
      </dgm:prSet>
      <dgm:spPr/>
    </dgm:pt>
    <dgm:pt modelId="{FA4FC880-F527-4277-BE72-CAAD9C940C53}" type="pres">
      <dgm:prSet presAssocID="{60D839EC-E54F-4CBB-8CB9-A611AAF9DB9C}" presName="ThreeNodes_1" presStyleLbl="node1" presStyleIdx="0" presStyleCnt="3">
        <dgm:presLayoutVars>
          <dgm:bulletEnabled val="1"/>
        </dgm:presLayoutVars>
      </dgm:prSet>
      <dgm:spPr/>
    </dgm:pt>
    <dgm:pt modelId="{E32992A2-48D9-451D-8100-9FDE86351CFC}" type="pres">
      <dgm:prSet presAssocID="{60D839EC-E54F-4CBB-8CB9-A611AAF9DB9C}" presName="ThreeNodes_2" presStyleLbl="node1" presStyleIdx="1" presStyleCnt="3">
        <dgm:presLayoutVars>
          <dgm:bulletEnabled val="1"/>
        </dgm:presLayoutVars>
      </dgm:prSet>
      <dgm:spPr/>
    </dgm:pt>
    <dgm:pt modelId="{E6DF4075-D756-4955-86DB-0D264E9E1BF7}" type="pres">
      <dgm:prSet presAssocID="{60D839EC-E54F-4CBB-8CB9-A611AAF9DB9C}" presName="ThreeNodes_3" presStyleLbl="node1" presStyleIdx="2" presStyleCnt="3">
        <dgm:presLayoutVars>
          <dgm:bulletEnabled val="1"/>
        </dgm:presLayoutVars>
      </dgm:prSet>
      <dgm:spPr/>
    </dgm:pt>
    <dgm:pt modelId="{AF2852B4-1DCA-4479-9362-0F782D0892E8}" type="pres">
      <dgm:prSet presAssocID="{60D839EC-E54F-4CBB-8CB9-A611AAF9DB9C}" presName="ThreeConn_1-2" presStyleLbl="fgAccFollowNode1" presStyleIdx="0" presStyleCnt="2">
        <dgm:presLayoutVars>
          <dgm:bulletEnabled val="1"/>
        </dgm:presLayoutVars>
      </dgm:prSet>
      <dgm:spPr/>
    </dgm:pt>
    <dgm:pt modelId="{F45FCBAC-8337-4910-84F0-D8312A82C85B}" type="pres">
      <dgm:prSet presAssocID="{60D839EC-E54F-4CBB-8CB9-A611AAF9DB9C}" presName="ThreeConn_2-3" presStyleLbl="fgAccFollowNode1" presStyleIdx="1" presStyleCnt="2">
        <dgm:presLayoutVars>
          <dgm:bulletEnabled val="1"/>
        </dgm:presLayoutVars>
      </dgm:prSet>
      <dgm:spPr/>
    </dgm:pt>
    <dgm:pt modelId="{C07E5ADA-9730-407E-AECF-6AEB8FB4112F}" type="pres">
      <dgm:prSet presAssocID="{60D839EC-E54F-4CBB-8CB9-A611AAF9DB9C}" presName="ThreeNodes_1_text" presStyleLbl="node1" presStyleIdx="2" presStyleCnt="3">
        <dgm:presLayoutVars>
          <dgm:bulletEnabled val="1"/>
        </dgm:presLayoutVars>
      </dgm:prSet>
      <dgm:spPr/>
    </dgm:pt>
    <dgm:pt modelId="{FF559C4B-3385-4711-8A65-94C22F9EFD3E}" type="pres">
      <dgm:prSet presAssocID="{60D839EC-E54F-4CBB-8CB9-A611AAF9DB9C}" presName="ThreeNodes_2_text" presStyleLbl="node1" presStyleIdx="2" presStyleCnt="3">
        <dgm:presLayoutVars>
          <dgm:bulletEnabled val="1"/>
        </dgm:presLayoutVars>
      </dgm:prSet>
      <dgm:spPr/>
    </dgm:pt>
    <dgm:pt modelId="{B3CE8775-65F3-4C39-BA04-5D528AA4926B}" type="pres">
      <dgm:prSet presAssocID="{60D839EC-E54F-4CBB-8CB9-A611AAF9DB9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E8FBE00-E4A4-4B61-81FC-E13C479112D9}" type="presOf" srcId="{D8CB906A-F889-4BF2-AA2E-8405982A7629}" destId="{B3CE8775-65F3-4C39-BA04-5D528AA4926B}" srcOrd="1" destOrd="0" presId="urn:microsoft.com/office/officeart/2005/8/layout/vProcess5"/>
    <dgm:cxn modelId="{D8C3EA10-33B4-489C-83E3-8705A9981DE8}" srcId="{60D839EC-E54F-4CBB-8CB9-A611AAF9DB9C}" destId="{F5A34DF4-C2E9-4453-A76E-1D137FA0E440}" srcOrd="1" destOrd="0" parTransId="{DCE349C2-12FD-4E83-B022-B96CF6749E42}" sibTransId="{4D8FD61F-44B5-4E53-86AD-7988A9A49C5F}"/>
    <dgm:cxn modelId="{8A098F14-BCB2-4F9B-9D50-465F1CA42F9F}" type="presOf" srcId="{D8CB906A-F889-4BF2-AA2E-8405982A7629}" destId="{E6DF4075-D756-4955-86DB-0D264E9E1BF7}" srcOrd="0" destOrd="0" presId="urn:microsoft.com/office/officeart/2005/8/layout/vProcess5"/>
    <dgm:cxn modelId="{16845B2A-DADE-4346-BADA-A24B16E2C7A2}" type="presOf" srcId="{60D839EC-E54F-4CBB-8CB9-A611AAF9DB9C}" destId="{871D0C35-8481-42A1-84DF-555F194BCBA4}" srcOrd="0" destOrd="0" presId="urn:microsoft.com/office/officeart/2005/8/layout/vProcess5"/>
    <dgm:cxn modelId="{6C7BA765-6ED6-4D31-A939-63A4A75CE29B}" srcId="{60D839EC-E54F-4CBB-8CB9-A611AAF9DB9C}" destId="{D8CB906A-F889-4BF2-AA2E-8405982A7629}" srcOrd="2" destOrd="0" parTransId="{90A4F698-354E-4D64-9473-3676091E027C}" sibTransId="{90820074-E085-4F65-8A73-8226725F149D}"/>
    <dgm:cxn modelId="{2FE41359-C835-4F75-BE2D-31F3A6ACB11B}" type="presOf" srcId="{577EB0A0-1FE4-4516-A84D-91197FA730E4}" destId="{FA4FC880-F527-4277-BE72-CAAD9C940C53}" srcOrd="0" destOrd="0" presId="urn:microsoft.com/office/officeart/2005/8/layout/vProcess5"/>
    <dgm:cxn modelId="{E2D4DD7D-DF4B-4BAF-9E04-EC39D61B4ECA}" type="presOf" srcId="{4D8FD61F-44B5-4E53-86AD-7988A9A49C5F}" destId="{F45FCBAC-8337-4910-84F0-D8312A82C85B}" srcOrd="0" destOrd="0" presId="urn:microsoft.com/office/officeart/2005/8/layout/vProcess5"/>
    <dgm:cxn modelId="{8641E198-A4C3-468B-9FE6-B294A6D507A3}" type="presOf" srcId="{61F0C38D-0BF1-488A-B1D9-2F822F297F9E}" destId="{AF2852B4-1DCA-4479-9362-0F782D0892E8}" srcOrd="0" destOrd="0" presId="urn:microsoft.com/office/officeart/2005/8/layout/vProcess5"/>
    <dgm:cxn modelId="{F1810DB4-9A08-430B-A9D5-6B1CA9E69B23}" srcId="{60D839EC-E54F-4CBB-8CB9-A611AAF9DB9C}" destId="{577EB0A0-1FE4-4516-A84D-91197FA730E4}" srcOrd="0" destOrd="0" parTransId="{095D54F9-DA5A-4D7F-AEDB-A86DA0B34A9A}" sibTransId="{61F0C38D-0BF1-488A-B1D9-2F822F297F9E}"/>
    <dgm:cxn modelId="{B422A7D9-5D36-4584-A7F8-13CB1ACBF9D6}" type="presOf" srcId="{F5A34DF4-C2E9-4453-A76E-1D137FA0E440}" destId="{E32992A2-48D9-451D-8100-9FDE86351CFC}" srcOrd="0" destOrd="0" presId="urn:microsoft.com/office/officeart/2005/8/layout/vProcess5"/>
    <dgm:cxn modelId="{6AE40BF4-9019-4B02-8757-BC025ECEF94D}" type="presOf" srcId="{F5A34DF4-C2E9-4453-A76E-1D137FA0E440}" destId="{FF559C4B-3385-4711-8A65-94C22F9EFD3E}" srcOrd="1" destOrd="0" presId="urn:microsoft.com/office/officeart/2005/8/layout/vProcess5"/>
    <dgm:cxn modelId="{0E8FAEFD-A094-43F2-8FBE-06C6B1813E82}" type="presOf" srcId="{577EB0A0-1FE4-4516-A84D-91197FA730E4}" destId="{C07E5ADA-9730-407E-AECF-6AEB8FB4112F}" srcOrd="1" destOrd="0" presId="urn:microsoft.com/office/officeart/2005/8/layout/vProcess5"/>
    <dgm:cxn modelId="{931F7B87-F5E6-47B8-8469-38FD3F6364F7}" type="presParOf" srcId="{871D0C35-8481-42A1-84DF-555F194BCBA4}" destId="{2CBAF531-CAA6-47B4-9567-55832540DB69}" srcOrd="0" destOrd="0" presId="urn:microsoft.com/office/officeart/2005/8/layout/vProcess5"/>
    <dgm:cxn modelId="{0B847125-665D-4ACF-A102-1C78DA17F591}" type="presParOf" srcId="{871D0C35-8481-42A1-84DF-555F194BCBA4}" destId="{FA4FC880-F527-4277-BE72-CAAD9C940C53}" srcOrd="1" destOrd="0" presId="urn:microsoft.com/office/officeart/2005/8/layout/vProcess5"/>
    <dgm:cxn modelId="{45D56EAC-FD4F-4321-822B-0D54092F7827}" type="presParOf" srcId="{871D0C35-8481-42A1-84DF-555F194BCBA4}" destId="{E32992A2-48D9-451D-8100-9FDE86351CFC}" srcOrd="2" destOrd="0" presId="urn:microsoft.com/office/officeart/2005/8/layout/vProcess5"/>
    <dgm:cxn modelId="{DC9301D2-805D-486E-AC77-900882D9F321}" type="presParOf" srcId="{871D0C35-8481-42A1-84DF-555F194BCBA4}" destId="{E6DF4075-D756-4955-86DB-0D264E9E1BF7}" srcOrd="3" destOrd="0" presId="urn:microsoft.com/office/officeart/2005/8/layout/vProcess5"/>
    <dgm:cxn modelId="{7F97E1C4-4524-489B-BD98-C80FD9E4FCC0}" type="presParOf" srcId="{871D0C35-8481-42A1-84DF-555F194BCBA4}" destId="{AF2852B4-1DCA-4479-9362-0F782D0892E8}" srcOrd="4" destOrd="0" presId="urn:microsoft.com/office/officeart/2005/8/layout/vProcess5"/>
    <dgm:cxn modelId="{4D3210C9-0390-4B00-ABD3-80FD48219287}" type="presParOf" srcId="{871D0C35-8481-42A1-84DF-555F194BCBA4}" destId="{F45FCBAC-8337-4910-84F0-D8312A82C85B}" srcOrd="5" destOrd="0" presId="urn:microsoft.com/office/officeart/2005/8/layout/vProcess5"/>
    <dgm:cxn modelId="{41AC736F-2AF5-46F3-9C99-14E5F0DE3B87}" type="presParOf" srcId="{871D0C35-8481-42A1-84DF-555F194BCBA4}" destId="{C07E5ADA-9730-407E-AECF-6AEB8FB4112F}" srcOrd="6" destOrd="0" presId="urn:microsoft.com/office/officeart/2005/8/layout/vProcess5"/>
    <dgm:cxn modelId="{5FC4FF81-CBEC-4258-A2DE-33C7BDD62E5A}" type="presParOf" srcId="{871D0C35-8481-42A1-84DF-555F194BCBA4}" destId="{FF559C4B-3385-4711-8A65-94C22F9EFD3E}" srcOrd="7" destOrd="0" presId="urn:microsoft.com/office/officeart/2005/8/layout/vProcess5"/>
    <dgm:cxn modelId="{8A28CDCC-3BF6-43B8-B066-104003DB1F30}" type="presParOf" srcId="{871D0C35-8481-42A1-84DF-555F194BCBA4}" destId="{B3CE8775-65F3-4C39-BA04-5D528AA4926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203E3A-3D57-415E-B9AD-AD3A3BBCF005}" type="doc">
      <dgm:prSet loTypeId="urn:microsoft.com/office/officeart/2005/8/layout/gear1" loCatId="relationship" qsTypeId="urn:microsoft.com/office/officeart/2005/8/quickstyle/simple2" qsCatId="simple" csTypeId="urn:microsoft.com/office/officeart/2005/8/colors/colorful4" csCatId="colorful" phldr="1"/>
      <dgm:spPr/>
    </dgm:pt>
    <dgm:pt modelId="{73FAD19B-E09F-40E9-BE49-6FFCA49079B2}">
      <dgm:prSet phldrT="[Text]" custT="1"/>
      <dgm:spPr>
        <a:solidFill>
          <a:srgbClr val="4E8542"/>
        </a:solidFill>
      </dgm:spPr>
      <dgm:t>
        <a:bodyPr/>
        <a:lstStyle/>
        <a:p>
          <a:r>
            <a:rPr lang="en-US" sz="2400" b="1" dirty="0"/>
            <a:t>People</a:t>
          </a:r>
        </a:p>
      </dgm:t>
    </dgm:pt>
    <dgm:pt modelId="{68183AAE-123B-400A-B7B4-FFC61B8E4753}" type="parTrans" cxnId="{9EE03E55-92A7-4062-80D9-75CC74C3A3C9}">
      <dgm:prSet/>
      <dgm:spPr/>
      <dgm:t>
        <a:bodyPr/>
        <a:lstStyle/>
        <a:p>
          <a:endParaRPr lang="en-US"/>
        </a:p>
      </dgm:t>
    </dgm:pt>
    <dgm:pt modelId="{834197C8-BE63-4BFD-A030-E0730D011C5E}" type="sibTrans" cxnId="{9EE03E55-92A7-4062-80D9-75CC74C3A3C9}">
      <dgm:prSet/>
      <dgm:spPr/>
      <dgm:t>
        <a:bodyPr/>
        <a:lstStyle/>
        <a:p>
          <a:endParaRPr lang="en-US"/>
        </a:p>
      </dgm:t>
    </dgm:pt>
    <dgm:pt modelId="{A15C37EA-A303-484C-960C-5824150C6374}">
      <dgm:prSet phldrT="[Text]" custT="1"/>
      <dgm:spPr>
        <a:solidFill>
          <a:srgbClr val="45757E"/>
        </a:solidFill>
      </dgm:spPr>
      <dgm:t>
        <a:bodyPr/>
        <a:lstStyle/>
        <a:p>
          <a:r>
            <a:rPr lang="en-US" sz="1800" b="1" dirty="0"/>
            <a:t>Process</a:t>
          </a:r>
        </a:p>
      </dgm:t>
    </dgm:pt>
    <dgm:pt modelId="{9DBEAF35-CD5B-43DA-803D-FADEEE07A7F8}" type="parTrans" cxnId="{61529969-7F30-4F2D-8A45-2963C7051489}">
      <dgm:prSet/>
      <dgm:spPr/>
      <dgm:t>
        <a:bodyPr/>
        <a:lstStyle/>
        <a:p>
          <a:endParaRPr lang="en-US"/>
        </a:p>
      </dgm:t>
    </dgm:pt>
    <dgm:pt modelId="{9BD033DE-6EA1-4107-BABB-57591016D905}" type="sibTrans" cxnId="{61529969-7F30-4F2D-8A45-2963C7051489}">
      <dgm:prSet/>
      <dgm:spPr/>
      <dgm:t>
        <a:bodyPr/>
        <a:lstStyle/>
        <a:p>
          <a:endParaRPr lang="en-US"/>
        </a:p>
      </dgm:t>
    </dgm:pt>
    <dgm:pt modelId="{D04EAC44-D35A-473F-B6B8-4C2AB74BFFFC}">
      <dgm:prSet phldrT="[Text]" phldr="1"/>
      <dgm:spPr/>
      <dgm:t>
        <a:bodyPr/>
        <a:lstStyle/>
        <a:p>
          <a:endParaRPr lang="en-US"/>
        </a:p>
      </dgm:t>
    </dgm:pt>
    <dgm:pt modelId="{0C591E3C-91B2-48AC-B683-9917A5924CE7}" type="parTrans" cxnId="{031A57BA-97EA-4401-81EF-DE1C0145E31F}">
      <dgm:prSet/>
      <dgm:spPr/>
      <dgm:t>
        <a:bodyPr/>
        <a:lstStyle/>
        <a:p>
          <a:endParaRPr lang="en-US"/>
        </a:p>
      </dgm:t>
    </dgm:pt>
    <dgm:pt modelId="{68D81B05-AF1A-4CA7-9524-9B297881811A}" type="sibTrans" cxnId="{031A57BA-97EA-4401-81EF-DE1C0145E31F}">
      <dgm:prSet/>
      <dgm:spPr/>
      <dgm:t>
        <a:bodyPr/>
        <a:lstStyle/>
        <a:p>
          <a:endParaRPr lang="en-US"/>
        </a:p>
      </dgm:t>
    </dgm:pt>
    <dgm:pt modelId="{4B9C1F41-266B-4EFF-B62F-9E29C16D986B}">
      <dgm:prSet phldrT="[Text]" custT="1"/>
      <dgm:spPr/>
      <dgm:t>
        <a:bodyPr/>
        <a:lstStyle/>
        <a:p>
          <a:r>
            <a:rPr lang="en-US" sz="1600" b="0" dirty="0"/>
            <a:t>Technology</a:t>
          </a:r>
        </a:p>
      </dgm:t>
    </dgm:pt>
    <dgm:pt modelId="{F0B98083-E422-43E2-A51C-0B1FD7EE40FE}" type="parTrans" cxnId="{738EE072-03D6-4D16-83BA-4512E912E570}">
      <dgm:prSet/>
      <dgm:spPr/>
      <dgm:t>
        <a:bodyPr/>
        <a:lstStyle/>
        <a:p>
          <a:endParaRPr lang="en-US"/>
        </a:p>
      </dgm:t>
    </dgm:pt>
    <dgm:pt modelId="{03856821-A1D7-4D83-81DF-9A7AB0C1A673}" type="sibTrans" cxnId="{738EE072-03D6-4D16-83BA-4512E912E570}">
      <dgm:prSet/>
      <dgm:spPr/>
      <dgm:t>
        <a:bodyPr/>
        <a:lstStyle/>
        <a:p>
          <a:endParaRPr lang="en-US"/>
        </a:p>
      </dgm:t>
    </dgm:pt>
    <dgm:pt modelId="{DDD5D653-47C9-4AB8-96A9-B280BD4B5F9C}" type="pres">
      <dgm:prSet presAssocID="{63203E3A-3D57-415E-B9AD-AD3A3BBCF00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EB342FF-3051-473E-83EB-1AA894362D04}" type="pres">
      <dgm:prSet presAssocID="{73FAD19B-E09F-40E9-BE49-6FFCA49079B2}" presName="gear1" presStyleLbl="node1" presStyleIdx="0" presStyleCnt="3">
        <dgm:presLayoutVars>
          <dgm:chMax val="1"/>
          <dgm:bulletEnabled val="1"/>
        </dgm:presLayoutVars>
      </dgm:prSet>
      <dgm:spPr/>
    </dgm:pt>
    <dgm:pt modelId="{106F6965-B59D-431E-BCE8-3D09C25DD302}" type="pres">
      <dgm:prSet presAssocID="{73FAD19B-E09F-40E9-BE49-6FFCA49079B2}" presName="gear1srcNode" presStyleLbl="node1" presStyleIdx="0" presStyleCnt="3"/>
      <dgm:spPr/>
    </dgm:pt>
    <dgm:pt modelId="{0182B792-AC08-4894-BA9F-37EB9F013545}" type="pres">
      <dgm:prSet presAssocID="{73FAD19B-E09F-40E9-BE49-6FFCA49079B2}" presName="gear1dstNode" presStyleLbl="node1" presStyleIdx="0" presStyleCnt="3"/>
      <dgm:spPr/>
    </dgm:pt>
    <dgm:pt modelId="{E26DF1C2-41DB-44BA-B065-A291B34E85AF}" type="pres">
      <dgm:prSet presAssocID="{A15C37EA-A303-484C-960C-5824150C637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C6A9BA0-866B-4763-9864-1542C1D56099}" type="pres">
      <dgm:prSet presAssocID="{A15C37EA-A303-484C-960C-5824150C6374}" presName="gear2srcNode" presStyleLbl="node1" presStyleIdx="1" presStyleCnt="3"/>
      <dgm:spPr/>
    </dgm:pt>
    <dgm:pt modelId="{962D5828-9B9B-4CD9-8A1F-CC22ADF8CDCE}" type="pres">
      <dgm:prSet presAssocID="{A15C37EA-A303-484C-960C-5824150C6374}" presName="gear2dstNode" presStyleLbl="node1" presStyleIdx="1" presStyleCnt="3"/>
      <dgm:spPr/>
    </dgm:pt>
    <dgm:pt modelId="{5E792620-6BAC-47E7-88CE-97E7C88A825B}" type="pres">
      <dgm:prSet presAssocID="{4B9C1F41-266B-4EFF-B62F-9E29C16D986B}" presName="gear3" presStyleLbl="node1" presStyleIdx="2" presStyleCnt="3"/>
      <dgm:spPr/>
    </dgm:pt>
    <dgm:pt modelId="{98B42657-EE8D-4A44-9B6E-5EC8A6C5CF99}" type="pres">
      <dgm:prSet presAssocID="{4B9C1F41-266B-4EFF-B62F-9E29C16D986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9BF1035-43CE-4BAB-B1D6-7EFA5F7AF522}" type="pres">
      <dgm:prSet presAssocID="{4B9C1F41-266B-4EFF-B62F-9E29C16D986B}" presName="gear3srcNode" presStyleLbl="node1" presStyleIdx="2" presStyleCnt="3"/>
      <dgm:spPr/>
    </dgm:pt>
    <dgm:pt modelId="{CFCF182D-3A21-45AF-8D7C-6764670DCB41}" type="pres">
      <dgm:prSet presAssocID="{4B9C1F41-266B-4EFF-B62F-9E29C16D986B}" presName="gear3dstNode" presStyleLbl="node1" presStyleIdx="2" presStyleCnt="3"/>
      <dgm:spPr/>
    </dgm:pt>
    <dgm:pt modelId="{AE91516E-7619-4F40-A2CB-AF6D96EAA2A1}" type="pres">
      <dgm:prSet presAssocID="{834197C8-BE63-4BFD-A030-E0730D011C5E}" presName="connector1" presStyleLbl="sibTrans2D1" presStyleIdx="0" presStyleCnt="3"/>
      <dgm:spPr/>
    </dgm:pt>
    <dgm:pt modelId="{9885AE6E-63FA-47B9-A5D3-973BC5A134F9}" type="pres">
      <dgm:prSet presAssocID="{9BD033DE-6EA1-4107-BABB-57591016D905}" presName="connector2" presStyleLbl="sibTrans2D1" presStyleIdx="1" presStyleCnt="3"/>
      <dgm:spPr/>
    </dgm:pt>
    <dgm:pt modelId="{4FB3B855-D58D-412E-8730-5C485A7222C2}" type="pres">
      <dgm:prSet presAssocID="{03856821-A1D7-4D83-81DF-9A7AB0C1A673}" presName="connector3" presStyleLbl="sibTrans2D1" presStyleIdx="2" presStyleCnt="3"/>
      <dgm:spPr/>
    </dgm:pt>
  </dgm:ptLst>
  <dgm:cxnLst>
    <dgm:cxn modelId="{5C817C2B-B0C9-419A-BAA3-CF0DB0C2AD93}" type="presOf" srcId="{A15C37EA-A303-484C-960C-5824150C6374}" destId="{962D5828-9B9B-4CD9-8A1F-CC22ADF8CDCE}" srcOrd="2" destOrd="0" presId="urn:microsoft.com/office/officeart/2005/8/layout/gear1"/>
    <dgm:cxn modelId="{608B7E32-19CA-45CF-B398-07D55E3952CB}" type="presOf" srcId="{73FAD19B-E09F-40E9-BE49-6FFCA49079B2}" destId="{0EB342FF-3051-473E-83EB-1AA894362D04}" srcOrd="0" destOrd="0" presId="urn:microsoft.com/office/officeart/2005/8/layout/gear1"/>
    <dgm:cxn modelId="{0731A663-07AE-4B5A-9D05-86DE849DC8EE}" type="presOf" srcId="{4B9C1F41-266B-4EFF-B62F-9E29C16D986B}" destId="{CFCF182D-3A21-45AF-8D7C-6764670DCB41}" srcOrd="3" destOrd="0" presId="urn:microsoft.com/office/officeart/2005/8/layout/gear1"/>
    <dgm:cxn modelId="{61529969-7F30-4F2D-8A45-2963C7051489}" srcId="{63203E3A-3D57-415E-B9AD-AD3A3BBCF005}" destId="{A15C37EA-A303-484C-960C-5824150C6374}" srcOrd="1" destOrd="0" parTransId="{9DBEAF35-CD5B-43DA-803D-FADEEE07A7F8}" sibTransId="{9BD033DE-6EA1-4107-BABB-57591016D905}"/>
    <dgm:cxn modelId="{09609F49-62B5-404E-A4DF-3B90C8683B6C}" type="presOf" srcId="{4B9C1F41-266B-4EFF-B62F-9E29C16D986B}" destId="{98B42657-EE8D-4A44-9B6E-5EC8A6C5CF99}" srcOrd="1" destOrd="0" presId="urn:microsoft.com/office/officeart/2005/8/layout/gear1"/>
    <dgm:cxn modelId="{30DAAC69-8665-42E5-8DB6-36808DA53976}" type="presOf" srcId="{63203E3A-3D57-415E-B9AD-AD3A3BBCF005}" destId="{DDD5D653-47C9-4AB8-96A9-B280BD4B5F9C}" srcOrd="0" destOrd="0" presId="urn:microsoft.com/office/officeart/2005/8/layout/gear1"/>
    <dgm:cxn modelId="{738EE072-03D6-4D16-83BA-4512E912E570}" srcId="{63203E3A-3D57-415E-B9AD-AD3A3BBCF005}" destId="{4B9C1F41-266B-4EFF-B62F-9E29C16D986B}" srcOrd="2" destOrd="0" parTransId="{F0B98083-E422-43E2-A51C-0B1FD7EE40FE}" sibTransId="{03856821-A1D7-4D83-81DF-9A7AB0C1A673}"/>
    <dgm:cxn modelId="{9EE03E55-92A7-4062-80D9-75CC74C3A3C9}" srcId="{63203E3A-3D57-415E-B9AD-AD3A3BBCF005}" destId="{73FAD19B-E09F-40E9-BE49-6FFCA49079B2}" srcOrd="0" destOrd="0" parTransId="{68183AAE-123B-400A-B7B4-FFC61B8E4753}" sibTransId="{834197C8-BE63-4BFD-A030-E0730D011C5E}"/>
    <dgm:cxn modelId="{166EB957-CAAA-4D5D-B0AD-473C6B53BABB}" type="presOf" srcId="{A15C37EA-A303-484C-960C-5824150C6374}" destId="{E26DF1C2-41DB-44BA-B065-A291B34E85AF}" srcOrd="0" destOrd="0" presId="urn:microsoft.com/office/officeart/2005/8/layout/gear1"/>
    <dgm:cxn modelId="{2CC6AA7B-4CC7-4A43-BD09-B3AEDB1586FA}" type="presOf" srcId="{03856821-A1D7-4D83-81DF-9A7AB0C1A673}" destId="{4FB3B855-D58D-412E-8730-5C485A7222C2}" srcOrd="0" destOrd="0" presId="urn:microsoft.com/office/officeart/2005/8/layout/gear1"/>
    <dgm:cxn modelId="{BADD867E-23B5-4A2D-AC92-D17C27B2E377}" type="presOf" srcId="{73FAD19B-E09F-40E9-BE49-6FFCA49079B2}" destId="{0182B792-AC08-4894-BA9F-37EB9F013545}" srcOrd="2" destOrd="0" presId="urn:microsoft.com/office/officeart/2005/8/layout/gear1"/>
    <dgm:cxn modelId="{084B969C-81D4-49BE-A26E-2B32387732B1}" type="presOf" srcId="{9BD033DE-6EA1-4107-BABB-57591016D905}" destId="{9885AE6E-63FA-47B9-A5D3-973BC5A134F9}" srcOrd="0" destOrd="0" presId="urn:microsoft.com/office/officeart/2005/8/layout/gear1"/>
    <dgm:cxn modelId="{717080A5-AB32-4D68-8565-AB4A471131C0}" type="presOf" srcId="{834197C8-BE63-4BFD-A030-E0730D011C5E}" destId="{AE91516E-7619-4F40-A2CB-AF6D96EAA2A1}" srcOrd="0" destOrd="0" presId="urn:microsoft.com/office/officeart/2005/8/layout/gear1"/>
    <dgm:cxn modelId="{C287EAAA-CA9F-47CD-B271-8BDB7CE2DD50}" type="presOf" srcId="{4B9C1F41-266B-4EFF-B62F-9E29C16D986B}" destId="{69BF1035-43CE-4BAB-B1D6-7EFA5F7AF522}" srcOrd="2" destOrd="0" presId="urn:microsoft.com/office/officeart/2005/8/layout/gear1"/>
    <dgm:cxn modelId="{031A57BA-97EA-4401-81EF-DE1C0145E31F}" srcId="{63203E3A-3D57-415E-B9AD-AD3A3BBCF005}" destId="{D04EAC44-D35A-473F-B6B8-4C2AB74BFFFC}" srcOrd="3" destOrd="0" parTransId="{0C591E3C-91B2-48AC-B683-9917A5924CE7}" sibTransId="{68D81B05-AF1A-4CA7-9524-9B297881811A}"/>
    <dgm:cxn modelId="{182A2ED9-27C6-4B4F-9A5E-E745FE4C9F93}" type="presOf" srcId="{4B9C1F41-266B-4EFF-B62F-9E29C16D986B}" destId="{5E792620-6BAC-47E7-88CE-97E7C88A825B}" srcOrd="0" destOrd="0" presId="urn:microsoft.com/office/officeart/2005/8/layout/gear1"/>
    <dgm:cxn modelId="{3C8C79F2-489F-4E16-9CCD-9FB57CD46646}" type="presOf" srcId="{73FAD19B-E09F-40E9-BE49-6FFCA49079B2}" destId="{106F6965-B59D-431E-BCE8-3D09C25DD302}" srcOrd="1" destOrd="0" presId="urn:microsoft.com/office/officeart/2005/8/layout/gear1"/>
    <dgm:cxn modelId="{F72ED8F3-5D8C-41B0-9D38-13311810CCB5}" type="presOf" srcId="{A15C37EA-A303-484C-960C-5824150C6374}" destId="{3C6A9BA0-866B-4763-9864-1542C1D56099}" srcOrd="1" destOrd="0" presId="urn:microsoft.com/office/officeart/2005/8/layout/gear1"/>
    <dgm:cxn modelId="{E897B599-AE53-4381-B4BE-3C89E463F5DC}" type="presParOf" srcId="{DDD5D653-47C9-4AB8-96A9-B280BD4B5F9C}" destId="{0EB342FF-3051-473E-83EB-1AA894362D04}" srcOrd="0" destOrd="0" presId="urn:microsoft.com/office/officeart/2005/8/layout/gear1"/>
    <dgm:cxn modelId="{7542C1C0-6E11-41CC-9AD2-7D52E3981B6A}" type="presParOf" srcId="{DDD5D653-47C9-4AB8-96A9-B280BD4B5F9C}" destId="{106F6965-B59D-431E-BCE8-3D09C25DD302}" srcOrd="1" destOrd="0" presId="urn:microsoft.com/office/officeart/2005/8/layout/gear1"/>
    <dgm:cxn modelId="{591AFD5B-4419-4A8D-B624-604C87920B5D}" type="presParOf" srcId="{DDD5D653-47C9-4AB8-96A9-B280BD4B5F9C}" destId="{0182B792-AC08-4894-BA9F-37EB9F013545}" srcOrd="2" destOrd="0" presId="urn:microsoft.com/office/officeart/2005/8/layout/gear1"/>
    <dgm:cxn modelId="{AB4AF657-8DB0-4F81-B698-443461C4D458}" type="presParOf" srcId="{DDD5D653-47C9-4AB8-96A9-B280BD4B5F9C}" destId="{E26DF1C2-41DB-44BA-B065-A291B34E85AF}" srcOrd="3" destOrd="0" presId="urn:microsoft.com/office/officeart/2005/8/layout/gear1"/>
    <dgm:cxn modelId="{54897655-814B-4F92-A0A5-82F6C1776122}" type="presParOf" srcId="{DDD5D653-47C9-4AB8-96A9-B280BD4B5F9C}" destId="{3C6A9BA0-866B-4763-9864-1542C1D56099}" srcOrd="4" destOrd="0" presId="urn:microsoft.com/office/officeart/2005/8/layout/gear1"/>
    <dgm:cxn modelId="{0F28C80C-A469-4C51-88D9-309161C41682}" type="presParOf" srcId="{DDD5D653-47C9-4AB8-96A9-B280BD4B5F9C}" destId="{962D5828-9B9B-4CD9-8A1F-CC22ADF8CDCE}" srcOrd="5" destOrd="0" presId="urn:microsoft.com/office/officeart/2005/8/layout/gear1"/>
    <dgm:cxn modelId="{37F28F92-E740-4013-AA7C-5ED27A1B1035}" type="presParOf" srcId="{DDD5D653-47C9-4AB8-96A9-B280BD4B5F9C}" destId="{5E792620-6BAC-47E7-88CE-97E7C88A825B}" srcOrd="6" destOrd="0" presId="urn:microsoft.com/office/officeart/2005/8/layout/gear1"/>
    <dgm:cxn modelId="{3B5F406C-F6D6-41FB-A0F9-81F3A45EB937}" type="presParOf" srcId="{DDD5D653-47C9-4AB8-96A9-B280BD4B5F9C}" destId="{98B42657-EE8D-4A44-9B6E-5EC8A6C5CF99}" srcOrd="7" destOrd="0" presId="urn:microsoft.com/office/officeart/2005/8/layout/gear1"/>
    <dgm:cxn modelId="{B4C0B355-194D-4B3D-92C4-2D2E2B352172}" type="presParOf" srcId="{DDD5D653-47C9-4AB8-96A9-B280BD4B5F9C}" destId="{69BF1035-43CE-4BAB-B1D6-7EFA5F7AF522}" srcOrd="8" destOrd="0" presId="urn:microsoft.com/office/officeart/2005/8/layout/gear1"/>
    <dgm:cxn modelId="{9F2E72C2-18FC-498E-B69C-63FCE8C7DF69}" type="presParOf" srcId="{DDD5D653-47C9-4AB8-96A9-B280BD4B5F9C}" destId="{CFCF182D-3A21-45AF-8D7C-6764670DCB41}" srcOrd="9" destOrd="0" presId="urn:microsoft.com/office/officeart/2005/8/layout/gear1"/>
    <dgm:cxn modelId="{19150030-0E74-4906-8708-F070BFE961E7}" type="presParOf" srcId="{DDD5D653-47C9-4AB8-96A9-B280BD4B5F9C}" destId="{AE91516E-7619-4F40-A2CB-AF6D96EAA2A1}" srcOrd="10" destOrd="0" presId="urn:microsoft.com/office/officeart/2005/8/layout/gear1"/>
    <dgm:cxn modelId="{8C9FE0E3-E910-4E9F-8B81-C2F0F4B0C9A4}" type="presParOf" srcId="{DDD5D653-47C9-4AB8-96A9-B280BD4B5F9C}" destId="{9885AE6E-63FA-47B9-A5D3-973BC5A134F9}" srcOrd="11" destOrd="0" presId="urn:microsoft.com/office/officeart/2005/8/layout/gear1"/>
    <dgm:cxn modelId="{67B1E57A-5FED-4EB8-923F-297956C2921C}" type="presParOf" srcId="{DDD5D653-47C9-4AB8-96A9-B280BD4B5F9C}" destId="{4FB3B855-D58D-412E-8730-5C485A7222C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3203E3A-3D57-415E-B9AD-AD3A3BBCF005}" type="doc">
      <dgm:prSet loTypeId="urn:microsoft.com/office/officeart/2005/8/layout/gear1" loCatId="relationship" qsTypeId="urn:microsoft.com/office/officeart/2005/8/quickstyle/simple2" qsCatId="simple" csTypeId="urn:microsoft.com/office/officeart/2005/8/colors/colorful4" csCatId="colorful" phldr="1"/>
      <dgm:spPr/>
    </dgm:pt>
    <dgm:pt modelId="{73FAD19B-E09F-40E9-BE49-6FFCA49079B2}">
      <dgm:prSet phldrT="[Text]" custT="1"/>
      <dgm:spPr>
        <a:solidFill>
          <a:srgbClr val="4E8542"/>
        </a:solidFill>
      </dgm:spPr>
      <dgm:t>
        <a:bodyPr/>
        <a:lstStyle/>
        <a:p>
          <a:r>
            <a:rPr lang="en-US" sz="2400" b="1" dirty="0"/>
            <a:t>People</a:t>
          </a:r>
        </a:p>
      </dgm:t>
    </dgm:pt>
    <dgm:pt modelId="{68183AAE-123B-400A-B7B4-FFC61B8E4753}" type="parTrans" cxnId="{9EE03E55-92A7-4062-80D9-75CC74C3A3C9}">
      <dgm:prSet/>
      <dgm:spPr/>
      <dgm:t>
        <a:bodyPr/>
        <a:lstStyle/>
        <a:p>
          <a:endParaRPr lang="en-US"/>
        </a:p>
      </dgm:t>
    </dgm:pt>
    <dgm:pt modelId="{834197C8-BE63-4BFD-A030-E0730D011C5E}" type="sibTrans" cxnId="{9EE03E55-92A7-4062-80D9-75CC74C3A3C9}">
      <dgm:prSet/>
      <dgm:spPr/>
      <dgm:t>
        <a:bodyPr/>
        <a:lstStyle/>
        <a:p>
          <a:endParaRPr lang="en-US"/>
        </a:p>
      </dgm:t>
    </dgm:pt>
    <dgm:pt modelId="{A15C37EA-A303-484C-960C-5824150C6374}">
      <dgm:prSet phldrT="[Text]" custT="1"/>
      <dgm:spPr>
        <a:solidFill>
          <a:srgbClr val="45757E"/>
        </a:solidFill>
      </dgm:spPr>
      <dgm:t>
        <a:bodyPr/>
        <a:lstStyle/>
        <a:p>
          <a:r>
            <a:rPr lang="en-US" sz="1800" b="1" dirty="0"/>
            <a:t>Process</a:t>
          </a:r>
        </a:p>
      </dgm:t>
    </dgm:pt>
    <dgm:pt modelId="{9DBEAF35-CD5B-43DA-803D-FADEEE07A7F8}" type="parTrans" cxnId="{61529969-7F30-4F2D-8A45-2963C7051489}">
      <dgm:prSet/>
      <dgm:spPr/>
      <dgm:t>
        <a:bodyPr/>
        <a:lstStyle/>
        <a:p>
          <a:endParaRPr lang="en-US"/>
        </a:p>
      </dgm:t>
    </dgm:pt>
    <dgm:pt modelId="{9BD033DE-6EA1-4107-BABB-57591016D905}" type="sibTrans" cxnId="{61529969-7F30-4F2D-8A45-2963C7051489}">
      <dgm:prSet/>
      <dgm:spPr/>
      <dgm:t>
        <a:bodyPr/>
        <a:lstStyle/>
        <a:p>
          <a:endParaRPr lang="en-US"/>
        </a:p>
      </dgm:t>
    </dgm:pt>
    <dgm:pt modelId="{D04EAC44-D35A-473F-B6B8-4C2AB74BFFFC}">
      <dgm:prSet phldrT="[Text]" phldr="1"/>
      <dgm:spPr/>
      <dgm:t>
        <a:bodyPr/>
        <a:lstStyle/>
        <a:p>
          <a:endParaRPr lang="en-US"/>
        </a:p>
      </dgm:t>
    </dgm:pt>
    <dgm:pt modelId="{0C591E3C-91B2-48AC-B683-9917A5924CE7}" type="parTrans" cxnId="{031A57BA-97EA-4401-81EF-DE1C0145E31F}">
      <dgm:prSet/>
      <dgm:spPr/>
      <dgm:t>
        <a:bodyPr/>
        <a:lstStyle/>
        <a:p>
          <a:endParaRPr lang="en-US"/>
        </a:p>
      </dgm:t>
    </dgm:pt>
    <dgm:pt modelId="{68D81B05-AF1A-4CA7-9524-9B297881811A}" type="sibTrans" cxnId="{031A57BA-97EA-4401-81EF-DE1C0145E31F}">
      <dgm:prSet/>
      <dgm:spPr/>
      <dgm:t>
        <a:bodyPr/>
        <a:lstStyle/>
        <a:p>
          <a:endParaRPr lang="en-US"/>
        </a:p>
      </dgm:t>
    </dgm:pt>
    <dgm:pt modelId="{4B9C1F41-266B-4EFF-B62F-9E29C16D986B}">
      <dgm:prSet phldrT="[Text]" custT="1"/>
      <dgm:spPr/>
      <dgm:t>
        <a:bodyPr/>
        <a:lstStyle/>
        <a:p>
          <a:r>
            <a:rPr lang="en-US" sz="1600" b="0" dirty="0"/>
            <a:t>Technology</a:t>
          </a:r>
        </a:p>
      </dgm:t>
    </dgm:pt>
    <dgm:pt modelId="{F0B98083-E422-43E2-A51C-0B1FD7EE40FE}" type="parTrans" cxnId="{738EE072-03D6-4D16-83BA-4512E912E570}">
      <dgm:prSet/>
      <dgm:spPr/>
      <dgm:t>
        <a:bodyPr/>
        <a:lstStyle/>
        <a:p>
          <a:endParaRPr lang="en-US"/>
        </a:p>
      </dgm:t>
    </dgm:pt>
    <dgm:pt modelId="{03856821-A1D7-4D83-81DF-9A7AB0C1A673}" type="sibTrans" cxnId="{738EE072-03D6-4D16-83BA-4512E912E570}">
      <dgm:prSet/>
      <dgm:spPr/>
      <dgm:t>
        <a:bodyPr/>
        <a:lstStyle/>
        <a:p>
          <a:endParaRPr lang="en-US"/>
        </a:p>
      </dgm:t>
    </dgm:pt>
    <dgm:pt modelId="{DDD5D653-47C9-4AB8-96A9-B280BD4B5F9C}" type="pres">
      <dgm:prSet presAssocID="{63203E3A-3D57-415E-B9AD-AD3A3BBCF005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EB342FF-3051-473E-83EB-1AA894362D04}" type="pres">
      <dgm:prSet presAssocID="{73FAD19B-E09F-40E9-BE49-6FFCA49079B2}" presName="gear1" presStyleLbl="node1" presStyleIdx="0" presStyleCnt="3">
        <dgm:presLayoutVars>
          <dgm:chMax val="1"/>
          <dgm:bulletEnabled val="1"/>
        </dgm:presLayoutVars>
      </dgm:prSet>
      <dgm:spPr/>
    </dgm:pt>
    <dgm:pt modelId="{106F6965-B59D-431E-BCE8-3D09C25DD302}" type="pres">
      <dgm:prSet presAssocID="{73FAD19B-E09F-40E9-BE49-6FFCA49079B2}" presName="gear1srcNode" presStyleLbl="node1" presStyleIdx="0" presStyleCnt="3"/>
      <dgm:spPr/>
    </dgm:pt>
    <dgm:pt modelId="{0182B792-AC08-4894-BA9F-37EB9F013545}" type="pres">
      <dgm:prSet presAssocID="{73FAD19B-E09F-40E9-BE49-6FFCA49079B2}" presName="gear1dstNode" presStyleLbl="node1" presStyleIdx="0" presStyleCnt="3"/>
      <dgm:spPr/>
    </dgm:pt>
    <dgm:pt modelId="{E26DF1C2-41DB-44BA-B065-A291B34E85AF}" type="pres">
      <dgm:prSet presAssocID="{A15C37EA-A303-484C-960C-5824150C6374}" presName="gear2" presStyleLbl="node1" presStyleIdx="1" presStyleCnt="3">
        <dgm:presLayoutVars>
          <dgm:chMax val="1"/>
          <dgm:bulletEnabled val="1"/>
        </dgm:presLayoutVars>
      </dgm:prSet>
      <dgm:spPr/>
    </dgm:pt>
    <dgm:pt modelId="{3C6A9BA0-866B-4763-9864-1542C1D56099}" type="pres">
      <dgm:prSet presAssocID="{A15C37EA-A303-484C-960C-5824150C6374}" presName="gear2srcNode" presStyleLbl="node1" presStyleIdx="1" presStyleCnt="3"/>
      <dgm:spPr/>
    </dgm:pt>
    <dgm:pt modelId="{962D5828-9B9B-4CD9-8A1F-CC22ADF8CDCE}" type="pres">
      <dgm:prSet presAssocID="{A15C37EA-A303-484C-960C-5824150C6374}" presName="gear2dstNode" presStyleLbl="node1" presStyleIdx="1" presStyleCnt="3"/>
      <dgm:spPr/>
    </dgm:pt>
    <dgm:pt modelId="{5E792620-6BAC-47E7-88CE-97E7C88A825B}" type="pres">
      <dgm:prSet presAssocID="{4B9C1F41-266B-4EFF-B62F-9E29C16D986B}" presName="gear3" presStyleLbl="node1" presStyleIdx="2" presStyleCnt="3"/>
      <dgm:spPr/>
    </dgm:pt>
    <dgm:pt modelId="{98B42657-EE8D-4A44-9B6E-5EC8A6C5CF99}" type="pres">
      <dgm:prSet presAssocID="{4B9C1F41-266B-4EFF-B62F-9E29C16D986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69BF1035-43CE-4BAB-B1D6-7EFA5F7AF522}" type="pres">
      <dgm:prSet presAssocID="{4B9C1F41-266B-4EFF-B62F-9E29C16D986B}" presName="gear3srcNode" presStyleLbl="node1" presStyleIdx="2" presStyleCnt="3"/>
      <dgm:spPr/>
    </dgm:pt>
    <dgm:pt modelId="{CFCF182D-3A21-45AF-8D7C-6764670DCB41}" type="pres">
      <dgm:prSet presAssocID="{4B9C1F41-266B-4EFF-B62F-9E29C16D986B}" presName="gear3dstNode" presStyleLbl="node1" presStyleIdx="2" presStyleCnt="3"/>
      <dgm:spPr/>
    </dgm:pt>
    <dgm:pt modelId="{AE91516E-7619-4F40-A2CB-AF6D96EAA2A1}" type="pres">
      <dgm:prSet presAssocID="{834197C8-BE63-4BFD-A030-E0730D011C5E}" presName="connector1" presStyleLbl="sibTrans2D1" presStyleIdx="0" presStyleCnt="3"/>
      <dgm:spPr/>
    </dgm:pt>
    <dgm:pt modelId="{9885AE6E-63FA-47B9-A5D3-973BC5A134F9}" type="pres">
      <dgm:prSet presAssocID="{9BD033DE-6EA1-4107-BABB-57591016D905}" presName="connector2" presStyleLbl="sibTrans2D1" presStyleIdx="1" presStyleCnt="3" custLinFactNeighborX="-7606" custLinFactNeighborY="10810"/>
      <dgm:spPr/>
    </dgm:pt>
    <dgm:pt modelId="{4FB3B855-D58D-412E-8730-5C485A7222C2}" type="pres">
      <dgm:prSet presAssocID="{03856821-A1D7-4D83-81DF-9A7AB0C1A673}" presName="connector3" presStyleLbl="sibTrans2D1" presStyleIdx="2" presStyleCnt="3"/>
      <dgm:spPr/>
    </dgm:pt>
  </dgm:ptLst>
  <dgm:cxnLst>
    <dgm:cxn modelId="{5C817C2B-B0C9-419A-BAA3-CF0DB0C2AD93}" type="presOf" srcId="{A15C37EA-A303-484C-960C-5824150C6374}" destId="{962D5828-9B9B-4CD9-8A1F-CC22ADF8CDCE}" srcOrd="2" destOrd="0" presId="urn:microsoft.com/office/officeart/2005/8/layout/gear1"/>
    <dgm:cxn modelId="{608B7E32-19CA-45CF-B398-07D55E3952CB}" type="presOf" srcId="{73FAD19B-E09F-40E9-BE49-6FFCA49079B2}" destId="{0EB342FF-3051-473E-83EB-1AA894362D04}" srcOrd="0" destOrd="0" presId="urn:microsoft.com/office/officeart/2005/8/layout/gear1"/>
    <dgm:cxn modelId="{0731A663-07AE-4B5A-9D05-86DE849DC8EE}" type="presOf" srcId="{4B9C1F41-266B-4EFF-B62F-9E29C16D986B}" destId="{CFCF182D-3A21-45AF-8D7C-6764670DCB41}" srcOrd="3" destOrd="0" presId="urn:microsoft.com/office/officeart/2005/8/layout/gear1"/>
    <dgm:cxn modelId="{61529969-7F30-4F2D-8A45-2963C7051489}" srcId="{63203E3A-3D57-415E-B9AD-AD3A3BBCF005}" destId="{A15C37EA-A303-484C-960C-5824150C6374}" srcOrd="1" destOrd="0" parTransId="{9DBEAF35-CD5B-43DA-803D-FADEEE07A7F8}" sibTransId="{9BD033DE-6EA1-4107-BABB-57591016D905}"/>
    <dgm:cxn modelId="{09609F49-62B5-404E-A4DF-3B90C8683B6C}" type="presOf" srcId="{4B9C1F41-266B-4EFF-B62F-9E29C16D986B}" destId="{98B42657-EE8D-4A44-9B6E-5EC8A6C5CF99}" srcOrd="1" destOrd="0" presId="urn:microsoft.com/office/officeart/2005/8/layout/gear1"/>
    <dgm:cxn modelId="{30DAAC69-8665-42E5-8DB6-36808DA53976}" type="presOf" srcId="{63203E3A-3D57-415E-B9AD-AD3A3BBCF005}" destId="{DDD5D653-47C9-4AB8-96A9-B280BD4B5F9C}" srcOrd="0" destOrd="0" presId="urn:microsoft.com/office/officeart/2005/8/layout/gear1"/>
    <dgm:cxn modelId="{738EE072-03D6-4D16-83BA-4512E912E570}" srcId="{63203E3A-3D57-415E-B9AD-AD3A3BBCF005}" destId="{4B9C1F41-266B-4EFF-B62F-9E29C16D986B}" srcOrd="2" destOrd="0" parTransId="{F0B98083-E422-43E2-A51C-0B1FD7EE40FE}" sibTransId="{03856821-A1D7-4D83-81DF-9A7AB0C1A673}"/>
    <dgm:cxn modelId="{9EE03E55-92A7-4062-80D9-75CC74C3A3C9}" srcId="{63203E3A-3D57-415E-B9AD-AD3A3BBCF005}" destId="{73FAD19B-E09F-40E9-BE49-6FFCA49079B2}" srcOrd="0" destOrd="0" parTransId="{68183AAE-123B-400A-B7B4-FFC61B8E4753}" sibTransId="{834197C8-BE63-4BFD-A030-E0730D011C5E}"/>
    <dgm:cxn modelId="{166EB957-CAAA-4D5D-B0AD-473C6B53BABB}" type="presOf" srcId="{A15C37EA-A303-484C-960C-5824150C6374}" destId="{E26DF1C2-41DB-44BA-B065-A291B34E85AF}" srcOrd="0" destOrd="0" presId="urn:microsoft.com/office/officeart/2005/8/layout/gear1"/>
    <dgm:cxn modelId="{2CC6AA7B-4CC7-4A43-BD09-B3AEDB1586FA}" type="presOf" srcId="{03856821-A1D7-4D83-81DF-9A7AB0C1A673}" destId="{4FB3B855-D58D-412E-8730-5C485A7222C2}" srcOrd="0" destOrd="0" presId="urn:microsoft.com/office/officeart/2005/8/layout/gear1"/>
    <dgm:cxn modelId="{BADD867E-23B5-4A2D-AC92-D17C27B2E377}" type="presOf" srcId="{73FAD19B-E09F-40E9-BE49-6FFCA49079B2}" destId="{0182B792-AC08-4894-BA9F-37EB9F013545}" srcOrd="2" destOrd="0" presId="urn:microsoft.com/office/officeart/2005/8/layout/gear1"/>
    <dgm:cxn modelId="{084B969C-81D4-49BE-A26E-2B32387732B1}" type="presOf" srcId="{9BD033DE-6EA1-4107-BABB-57591016D905}" destId="{9885AE6E-63FA-47B9-A5D3-973BC5A134F9}" srcOrd="0" destOrd="0" presId="urn:microsoft.com/office/officeart/2005/8/layout/gear1"/>
    <dgm:cxn modelId="{717080A5-AB32-4D68-8565-AB4A471131C0}" type="presOf" srcId="{834197C8-BE63-4BFD-A030-E0730D011C5E}" destId="{AE91516E-7619-4F40-A2CB-AF6D96EAA2A1}" srcOrd="0" destOrd="0" presId="urn:microsoft.com/office/officeart/2005/8/layout/gear1"/>
    <dgm:cxn modelId="{C287EAAA-CA9F-47CD-B271-8BDB7CE2DD50}" type="presOf" srcId="{4B9C1F41-266B-4EFF-B62F-9E29C16D986B}" destId="{69BF1035-43CE-4BAB-B1D6-7EFA5F7AF522}" srcOrd="2" destOrd="0" presId="urn:microsoft.com/office/officeart/2005/8/layout/gear1"/>
    <dgm:cxn modelId="{031A57BA-97EA-4401-81EF-DE1C0145E31F}" srcId="{63203E3A-3D57-415E-B9AD-AD3A3BBCF005}" destId="{D04EAC44-D35A-473F-B6B8-4C2AB74BFFFC}" srcOrd="3" destOrd="0" parTransId="{0C591E3C-91B2-48AC-B683-9917A5924CE7}" sibTransId="{68D81B05-AF1A-4CA7-9524-9B297881811A}"/>
    <dgm:cxn modelId="{182A2ED9-27C6-4B4F-9A5E-E745FE4C9F93}" type="presOf" srcId="{4B9C1F41-266B-4EFF-B62F-9E29C16D986B}" destId="{5E792620-6BAC-47E7-88CE-97E7C88A825B}" srcOrd="0" destOrd="0" presId="urn:microsoft.com/office/officeart/2005/8/layout/gear1"/>
    <dgm:cxn modelId="{3C8C79F2-489F-4E16-9CCD-9FB57CD46646}" type="presOf" srcId="{73FAD19B-E09F-40E9-BE49-6FFCA49079B2}" destId="{106F6965-B59D-431E-BCE8-3D09C25DD302}" srcOrd="1" destOrd="0" presId="urn:microsoft.com/office/officeart/2005/8/layout/gear1"/>
    <dgm:cxn modelId="{F72ED8F3-5D8C-41B0-9D38-13311810CCB5}" type="presOf" srcId="{A15C37EA-A303-484C-960C-5824150C6374}" destId="{3C6A9BA0-866B-4763-9864-1542C1D56099}" srcOrd="1" destOrd="0" presId="urn:microsoft.com/office/officeart/2005/8/layout/gear1"/>
    <dgm:cxn modelId="{E897B599-AE53-4381-B4BE-3C89E463F5DC}" type="presParOf" srcId="{DDD5D653-47C9-4AB8-96A9-B280BD4B5F9C}" destId="{0EB342FF-3051-473E-83EB-1AA894362D04}" srcOrd="0" destOrd="0" presId="urn:microsoft.com/office/officeart/2005/8/layout/gear1"/>
    <dgm:cxn modelId="{7542C1C0-6E11-41CC-9AD2-7D52E3981B6A}" type="presParOf" srcId="{DDD5D653-47C9-4AB8-96A9-B280BD4B5F9C}" destId="{106F6965-B59D-431E-BCE8-3D09C25DD302}" srcOrd="1" destOrd="0" presId="urn:microsoft.com/office/officeart/2005/8/layout/gear1"/>
    <dgm:cxn modelId="{591AFD5B-4419-4A8D-B624-604C87920B5D}" type="presParOf" srcId="{DDD5D653-47C9-4AB8-96A9-B280BD4B5F9C}" destId="{0182B792-AC08-4894-BA9F-37EB9F013545}" srcOrd="2" destOrd="0" presId="urn:microsoft.com/office/officeart/2005/8/layout/gear1"/>
    <dgm:cxn modelId="{AB4AF657-8DB0-4F81-B698-443461C4D458}" type="presParOf" srcId="{DDD5D653-47C9-4AB8-96A9-B280BD4B5F9C}" destId="{E26DF1C2-41DB-44BA-B065-A291B34E85AF}" srcOrd="3" destOrd="0" presId="urn:microsoft.com/office/officeart/2005/8/layout/gear1"/>
    <dgm:cxn modelId="{54897655-814B-4F92-A0A5-82F6C1776122}" type="presParOf" srcId="{DDD5D653-47C9-4AB8-96A9-B280BD4B5F9C}" destId="{3C6A9BA0-866B-4763-9864-1542C1D56099}" srcOrd="4" destOrd="0" presId="urn:microsoft.com/office/officeart/2005/8/layout/gear1"/>
    <dgm:cxn modelId="{0F28C80C-A469-4C51-88D9-309161C41682}" type="presParOf" srcId="{DDD5D653-47C9-4AB8-96A9-B280BD4B5F9C}" destId="{962D5828-9B9B-4CD9-8A1F-CC22ADF8CDCE}" srcOrd="5" destOrd="0" presId="urn:microsoft.com/office/officeart/2005/8/layout/gear1"/>
    <dgm:cxn modelId="{37F28F92-E740-4013-AA7C-5ED27A1B1035}" type="presParOf" srcId="{DDD5D653-47C9-4AB8-96A9-B280BD4B5F9C}" destId="{5E792620-6BAC-47E7-88CE-97E7C88A825B}" srcOrd="6" destOrd="0" presId="urn:microsoft.com/office/officeart/2005/8/layout/gear1"/>
    <dgm:cxn modelId="{3B5F406C-F6D6-41FB-A0F9-81F3A45EB937}" type="presParOf" srcId="{DDD5D653-47C9-4AB8-96A9-B280BD4B5F9C}" destId="{98B42657-EE8D-4A44-9B6E-5EC8A6C5CF99}" srcOrd="7" destOrd="0" presId="urn:microsoft.com/office/officeart/2005/8/layout/gear1"/>
    <dgm:cxn modelId="{B4C0B355-194D-4B3D-92C4-2D2E2B352172}" type="presParOf" srcId="{DDD5D653-47C9-4AB8-96A9-B280BD4B5F9C}" destId="{69BF1035-43CE-4BAB-B1D6-7EFA5F7AF522}" srcOrd="8" destOrd="0" presId="urn:microsoft.com/office/officeart/2005/8/layout/gear1"/>
    <dgm:cxn modelId="{9F2E72C2-18FC-498E-B69C-63FCE8C7DF69}" type="presParOf" srcId="{DDD5D653-47C9-4AB8-96A9-B280BD4B5F9C}" destId="{CFCF182D-3A21-45AF-8D7C-6764670DCB41}" srcOrd="9" destOrd="0" presId="urn:microsoft.com/office/officeart/2005/8/layout/gear1"/>
    <dgm:cxn modelId="{19150030-0E74-4906-8708-F070BFE961E7}" type="presParOf" srcId="{DDD5D653-47C9-4AB8-96A9-B280BD4B5F9C}" destId="{AE91516E-7619-4F40-A2CB-AF6D96EAA2A1}" srcOrd="10" destOrd="0" presId="urn:microsoft.com/office/officeart/2005/8/layout/gear1"/>
    <dgm:cxn modelId="{8C9FE0E3-E910-4E9F-8B81-C2F0F4B0C9A4}" type="presParOf" srcId="{DDD5D653-47C9-4AB8-96A9-B280BD4B5F9C}" destId="{9885AE6E-63FA-47B9-A5D3-973BC5A134F9}" srcOrd="11" destOrd="0" presId="urn:microsoft.com/office/officeart/2005/8/layout/gear1"/>
    <dgm:cxn modelId="{67B1E57A-5FED-4EB8-923F-297956C2921C}" type="presParOf" srcId="{DDD5D653-47C9-4AB8-96A9-B280BD4B5F9C}" destId="{4FB3B855-D58D-412E-8730-5C485A7222C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B95E5C4-5FB9-4EAB-8419-F8BCC873DD6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1F5A8D-16D6-43CB-826D-A356680A8963}">
      <dgm:prSet/>
      <dgm:spPr/>
      <dgm:t>
        <a:bodyPr/>
        <a:lstStyle/>
        <a:p>
          <a:r>
            <a:rPr lang="en-GB"/>
            <a:t>Do you use any of these bad passwords?</a:t>
          </a:r>
          <a:endParaRPr lang="en-US"/>
        </a:p>
      </dgm:t>
    </dgm:pt>
    <dgm:pt modelId="{A0595442-8A7C-4D23-94D4-5CF7DE7442DD}" type="parTrans" cxnId="{9F19E2AF-D572-45D4-A553-7B2FB36711C1}">
      <dgm:prSet/>
      <dgm:spPr/>
      <dgm:t>
        <a:bodyPr/>
        <a:lstStyle/>
        <a:p>
          <a:endParaRPr lang="en-US"/>
        </a:p>
      </dgm:t>
    </dgm:pt>
    <dgm:pt modelId="{29BDE236-32D9-4427-AFEB-F50F5BA2BFB7}" type="sibTrans" cxnId="{9F19E2AF-D572-45D4-A553-7B2FB36711C1}">
      <dgm:prSet/>
      <dgm:spPr/>
      <dgm:t>
        <a:bodyPr/>
        <a:lstStyle/>
        <a:p>
          <a:endParaRPr lang="en-US"/>
        </a:p>
      </dgm:t>
    </dgm:pt>
    <dgm:pt modelId="{E38D5605-7F52-4192-95E0-C721B6EA0B04}">
      <dgm:prSet/>
      <dgm:spPr/>
      <dgm:t>
        <a:bodyPr/>
        <a:lstStyle/>
        <a:p>
          <a:r>
            <a:rPr lang="en-GB"/>
            <a:t>Password</a:t>
          </a:r>
          <a:endParaRPr lang="en-US"/>
        </a:p>
      </dgm:t>
    </dgm:pt>
    <dgm:pt modelId="{CAC3244F-A37E-42A0-8E77-AD3DDEF25615}" type="parTrans" cxnId="{B8683690-1B3A-462B-8DE9-BCDC343B60B0}">
      <dgm:prSet/>
      <dgm:spPr/>
      <dgm:t>
        <a:bodyPr/>
        <a:lstStyle/>
        <a:p>
          <a:endParaRPr lang="en-US"/>
        </a:p>
      </dgm:t>
    </dgm:pt>
    <dgm:pt modelId="{EDAEC4CB-8523-492A-BC8D-0C68232B3E19}" type="sibTrans" cxnId="{B8683690-1B3A-462B-8DE9-BCDC343B60B0}">
      <dgm:prSet/>
      <dgm:spPr/>
      <dgm:t>
        <a:bodyPr/>
        <a:lstStyle/>
        <a:p>
          <a:endParaRPr lang="en-US"/>
        </a:p>
      </dgm:t>
    </dgm:pt>
    <dgm:pt modelId="{C161728A-F318-4B3A-884D-D1107A95CE15}">
      <dgm:prSet/>
      <dgm:spPr/>
      <dgm:t>
        <a:bodyPr/>
        <a:lstStyle/>
        <a:p>
          <a:r>
            <a:rPr lang="en-GB"/>
            <a:t>123456</a:t>
          </a:r>
          <a:endParaRPr lang="en-US"/>
        </a:p>
      </dgm:t>
    </dgm:pt>
    <dgm:pt modelId="{8AB5C551-370D-407F-8DD5-F0C1E74C9F0D}" type="parTrans" cxnId="{2E4142FC-413E-4E8D-B79F-DAFA8CD052C5}">
      <dgm:prSet/>
      <dgm:spPr/>
      <dgm:t>
        <a:bodyPr/>
        <a:lstStyle/>
        <a:p>
          <a:endParaRPr lang="en-US"/>
        </a:p>
      </dgm:t>
    </dgm:pt>
    <dgm:pt modelId="{31793E12-5679-4D46-9EDC-3E725665673B}" type="sibTrans" cxnId="{2E4142FC-413E-4E8D-B79F-DAFA8CD052C5}">
      <dgm:prSet/>
      <dgm:spPr/>
      <dgm:t>
        <a:bodyPr/>
        <a:lstStyle/>
        <a:p>
          <a:endParaRPr lang="en-US"/>
        </a:p>
      </dgm:t>
    </dgm:pt>
    <dgm:pt modelId="{6C3E3EE6-F812-4797-BC94-6424A4E56EBC}">
      <dgm:prSet/>
      <dgm:spPr/>
      <dgm:t>
        <a:bodyPr/>
        <a:lstStyle/>
        <a:p>
          <a:r>
            <a:rPr lang="en-GB"/>
            <a:t>qwerty</a:t>
          </a:r>
          <a:endParaRPr lang="en-US"/>
        </a:p>
      </dgm:t>
    </dgm:pt>
    <dgm:pt modelId="{FB7AB1EF-9BDC-4097-B911-3C878FD129F1}" type="parTrans" cxnId="{FA798F81-B512-438A-9FA0-AE63162529F7}">
      <dgm:prSet/>
      <dgm:spPr/>
      <dgm:t>
        <a:bodyPr/>
        <a:lstStyle/>
        <a:p>
          <a:endParaRPr lang="en-US"/>
        </a:p>
      </dgm:t>
    </dgm:pt>
    <dgm:pt modelId="{7BD05B78-0565-4FE3-901B-2461CD1EECE9}" type="sibTrans" cxnId="{FA798F81-B512-438A-9FA0-AE63162529F7}">
      <dgm:prSet/>
      <dgm:spPr/>
      <dgm:t>
        <a:bodyPr/>
        <a:lstStyle/>
        <a:p>
          <a:endParaRPr lang="en-US"/>
        </a:p>
      </dgm:t>
    </dgm:pt>
    <dgm:pt modelId="{22319F4D-876B-44CC-8D70-7412E5AF1414}">
      <dgm:prSet/>
      <dgm:spPr/>
      <dgm:t>
        <a:bodyPr/>
        <a:lstStyle/>
        <a:p>
          <a:r>
            <a:rPr lang="en-GB"/>
            <a:t>Your kid's name</a:t>
          </a:r>
          <a:endParaRPr lang="en-US"/>
        </a:p>
      </dgm:t>
    </dgm:pt>
    <dgm:pt modelId="{79B5FD8B-3F2F-4AB0-AF06-DC9ED14C880A}" type="parTrans" cxnId="{09127499-65FE-4326-A1FB-DC3FB45E142A}">
      <dgm:prSet/>
      <dgm:spPr/>
      <dgm:t>
        <a:bodyPr/>
        <a:lstStyle/>
        <a:p>
          <a:endParaRPr lang="en-US"/>
        </a:p>
      </dgm:t>
    </dgm:pt>
    <dgm:pt modelId="{CB0058DE-4D6D-4262-9722-D45FCF8C2CC5}" type="sibTrans" cxnId="{09127499-65FE-4326-A1FB-DC3FB45E142A}">
      <dgm:prSet/>
      <dgm:spPr/>
      <dgm:t>
        <a:bodyPr/>
        <a:lstStyle/>
        <a:p>
          <a:endParaRPr lang="en-US"/>
        </a:p>
      </dgm:t>
    </dgm:pt>
    <dgm:pt modelId="{D65E22DC-AC03-4117-81EF-ED66DDEE7947}">
      <dgm:prSet/>
      <dgm:spPr/>
      <dgm:t>
        <a:bodyPr/>
        <a:lstStyle/>
        <a:p>
          <a:r>
            <a:rPr lang="en-GB"/>
            <a:t>Always the same one</a:t>
          </a:r>
          <a:endParaRPr lang="en-US"/>
        </a:p>
      </dgm:t>
    </dgm:pt>
    <dgm:pt modelId="{DB39A275-D0DA-4A0A-9D33-9987DB7E5F27}" type="parTrans" cxnId="{793ED70B-B547-4A2D-99A3-EFBD65E631CF}">
      <dgm:prSet/>
      <dgm:spPr/>
      <dgm:t>
        <a:bodyPr/>
        <a:lstStyle/>
        <a:p>
          <a:endParaRPr lang="en-US"/>
        </a:p>
      </dgm:t>
    </dgm:pt>
    <dgm:pt modelId="{0DAE410C-3A15-4B1A-A401-0A426AC2BD39}" type="sibTrans" cxnId="{793ED70B-B547-4A2D-99A3-EFBD65E631CF}">
      <dgm:prSet/>
      <dgm:spPr/>
      <dgm:t>
        <a:bodyPr/>
        <a:lstStyle/>
        <a:p>
          <a:endParaRPr lang="en-US"/>
        </a:p>
      </dgm:t>
    </dgm:pt>
    <dgm:pt modelId="{DCD9806A-F18A-40F5-A985-1A24BA0F47EE}">
      <dgm:prSet/>
      <dgm:spPr/>
      <dgm:t>
        <a:bodyPr/>
        <a:lstStyle/>
        <a:p>
          <a:r>
            <a:rPr lang="en-GB"/>
            <a:t>Why is that not good?</a:t>
          </a:r>
          <a:endParaRPr lang="en-US"/>
        </a:p>
      </dgm:t>
    </dgm:pt>
    <dgm:pt modelId="{E08D80D8-2D05-4857-9D9B-2C5D72AC11FB}" type="parTrans" cxnId="{4C5903A3-AD7C-4260-BB80-880CEEF5EF0D}">
      <dgm:prSet/>
      <dgm:spPr/>
      <dgm:t>
        <a:bodyPr/>
        <a:lstStyle/>
        <a:p>
          <a:endParaRPr lang="en-US"/>
        </a:p>
      </dgm:t>
    </dgm:pt>
    <dgm:pt modelId="{23BBAE98-3F25-40DD-8B4C-EB5720E229F5}" type="sibTrans" cxnId="{4C5903A3-AD7C-4260-BB80-880CEEF5EF0D}">
      <dgm:prSet/>
      <dgm:spPr/>
      <dgm:t>
        <a:bodyPr/>
        <a:lstStyle/>
        <a:p>
          <a:endParaRPr lang="en-US"/>
        </a:p>
      </dgm:t>
    </dgm:pt>
    <dgm:pt modelId="{E76592C5-F0F5-4062-BF9A-C8239459A84C}">
      <dgm:prSet/>
      <dgm:spPr/>
      <dgm:t>
        <a:bodyPr/>
        <a:lstStyle/>
        <a:p>
          <a:r>
            <a:rPr lang="en-GB"/>
            <a:t>They are easy to guess or crack. Really easy.</a:t>
          </a:r>
          <a:endParaRPr lang="en-US"/>
        </a:p>
      </dgm:t>
    </dgm:pt>
    <dgm:pt modelId="{7AA290E3-B8F8-4759-BAA4-7AA1AF3B024F}" type="parTrans" cxnId="{7318D7C2-6A6E-4694-8DED-D3D6AF908A28}">
      <dgm:prSet/>
      <dgm:spPr/>
      <dgm:t>
        <a:bodyPr/>
        <a:lstStyle/>
        <a:p>
          <a:endParaRPr lang="en-US"/>
        </a:p>
      </dgm:t>
    </dgm:pt>
    <dgm:pt modelId="{CB017A02-AB56-4FF1-8290-BB816BC34465}" type="sibTrans" cxnId="{7318D7C2-6A6E-4694-8DED-D3D6AF908A28}">
      <dgm:prSet/>
      <dgm:spPr/>
      <dgm:t>
        <a:bodyPr/>
        <a:lstStyle/>
        <a:p>
          <a:endParaRPr lang="en-US"/>
        </a:p>
      </dgm:t>
    </dgm:pt>
    <dgm:pt modelId="{3FC565EA-2462-434F-8D4A-21915997C2CA}">
      <dgm:prSet/>
      <dgm:spPr/>
      <dgm:t>
        <a:bodyPr/>
        <a:lstStyle/>
        <a:p>
          <a:r>
            <a:rPr lang="en-GB"/>
            <a:t>If one site is compromised, a hacker has access to all your services. </a:t>
          </a:r>
          <a:endParaRPr lang="en-US"/>
        </a:p>
      </dgm:t>
    </dgm:pt>
    <dgm:pt modelId="{ECD103D4-1B4C-4146-82FD-E66B573E93EE}" type="parTrans" cxnId="{BE4FF8AD-8743-4A12-9963-13408756FC7F}">
      <dgm:prSet/>
      <dgm:spPr/>
      <dgm:t>
        <a:bodyPr/>
        <a:lstStyle/>
        <a:p>
          <a:endParaRPr lang="en-US"/>
        </a:p>
      </dgm:t>
    </dgm:pt>
    <dgm:pt modelId="{8C4C1FA1-ED60-46FF-9FA6-A22F06CB2A90}" type="sibTrans" cxnId="{BE4FF8AD-8743-4A12-9963-13408756FC7F}">
      <dgm:prSet/>
      <dgm:spPr/>
      <dgm:t>
        <a:bodyPr/>
        <a:lstStyle/>
        <a:p>
          <a:endParaRPr lang="en-US"/>
        </a:p>
      </dgm:t>
    </dgm:pt>
    <dgm:pt modelId="{3E2B9A83-3040-4593-B7B8-AF1BC48A1434}" type="pres">
      <dgm:prSet presAssocID="{3B95E5C4-5FB9-4EAB-8419-F8BCC873DD6C}" presName="linear" presStyleCnt="0">
        <dgm:presLayoutVars>
          <dgm:animLvl val="lvl"/>
          <dgm:resizeHandles val="exact"/>
        </dgm:presLayoutVars>
      </dgm:prSet>
      <dgm:spPr/>
    </dgm:pt>
    <dgm:pt modelId="{7F659736-6D6C-475A-AB2B-422270C5DED3}" type="pres">
      <dgm:prSet presAssocID="{691F5A8D-16D6-43CB-826D-A356680A89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C4CF8D7-63E6-42F8-BA8F-30DA0A46066E}" type="pres">
      <dgm:prSet presAssocID="{691F5A8D-16D6-43CB-826D-A356680A8963}" presName="childText" presStyleLbl="revTx" presStyleIdx="0" presStyleCnt="2">
        <dgm:presLayoutVars>
          <dgm:bulletEnabled val="1"/>
        </dgm:presLayoutVars>
      </dgm:prSet>
      <dgm:spPr/>
    </dgm:pt>
    <dgm:pt modelId="{1E058FBF-29FA-4D30-8C1B-0BF4A7DDD6B5}" type="pres">
      <dgm:prSet presAssocID="{DCD9806A-F18A-40F5-A985-1A24BA0F47E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A704D28C-D4A7-4C25-B1FA-6173D252A2B9}" type="pres">
      <dgm:prSet presAssocID="{DCD9806A-F18A-40F5-A985-1A24BA0F47E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793ED70B-B547-4A2D-99A3-EFBD65E631CF}" srcId="{691F5A8D-16D6-43CB-826D-A356680A8963}" destId="{D65E22DC-AC03-4117-81EF-ED66DDEE7947}" srcOrd="4" destOrd="0" parTransId="{DB39A275-D0DA-4A0A-9D33-9987DB7E5F27}" sibTransId="{0DAE410C-3A15-4B1A-A401-0A426AC2BD39}"/>
    <dgm:cxn modelId="{3DD4E61F-BC5F-4326-8EF2-7898823E2FF3}" type="presOf" srcId="{3B95E5C4-5FB9-4EAB-8419-F8BCC873DD6C}" destId="{3E2B9A83-3040-4593-B7B8-AF1BC48A1434}" srcOrd="0" destOrd="0" presId="urn:microsoft.com/office/officeart/2005/8/layout/vList2"/>
    <dgm:cxn modelId="{DA04D05B-2619-4BEF-B3BD-1DB1E2396030}" type="presOf" srcId="{DCD9806A-F18A-40F5-A985-1A24BA0F47EE}" destId="{1E058FBF-29FA-4D30-8C1B-0BF4A7DDD6B5}" srcOrd="0" destOrd="0" presId="urn:microsoft.com/office/officeart/2005/8/layout/vList2"/>
    <dgm:cxn modelId="{3BB4BB5F-0D73-49A0-8F9D-8985755E6011}" type="presOf" srcId="{C161728A-F318-4B3A-884D-D1107A95CE15}" destId="{DC4CF8D7-63E6-42F8-BA8F-30DA0A46066E}" srcOrd="0" destOrd="1" presId="urn:microsoft.com/office/officeart/2005/8/layout/vList2"/>
    <dgm:cxn modelId="{8FD1AA59-968E-46E4-92FD-6D85C282E7DD}" type="presOf" srcId="{D65E22DC-AC03-4117-81EF-ED66DDEE7947}" destId="{DC4CF8D7-63E6-42F8-BA8F-30DA0A46066E}" srcOrd="0" destOrd="4" presId="urn:microsoft.com/office/officeart/2005/8/layout/vList2"/>
    <dgm:cxn modelId="{FA798F81-B512-438A-9FA0-AE63162529F7}" srcId="{691F5A8D-16D6-43CB-826D-A356680A8963}" destId="{6C3E3EE6-F812-4797-BC94-6424A4E56EBC}" srcOrd="2" destOrd="0" parTransId="{FB7AB1EF-9BDC-4097-B911-3C878FD129F1}" sibTransId="{7BD05B78-0565-4FE3-901B-2461CD1EECE9}"/>
    <dgm:cxn modelId="{B8683690-1B3A-462B-8DE9-BCDC343B60B0}" srcId="{691F5A8D-16D6-43CB-826D-A356680A8963}" destId="{E38D5605-7F52-4192-95E0-C721B6EA0B04}" srcOrd="0" destOrd="0" parTransId="{CAC3244F-A37E-42A0-8E77-AD3DDEF25615}" sibTransId="{EDAEC4CB-8523-492A-BC8D-0C68232B3E19}"/>
    <dgm:cxn modelId="{09127499-65FE-4326-A1FB-DC3FB45E142A}" srcId="{691F5A8D-16D6-43CB-826D-A356680A8963}" destId="{22319F4D-876B-44CC-8D70-7412E5AF1414}" srcOrd="3" destOrd="0" parTransId="{79B5FD8B-3F2F-4AB0-AF06-DC9ED14C880A}" sibTransId="{CB0058DE-4D6D-4262-9722-D45FCF8C2CC5}"/>
    <dgm:cxn modelId="{B45B539C-2DDA-499A-891A-E3521D1D6356}" type="presOf" srcId="{E38D5605-7F52-4192-95E0-C721B6EA0B04}" destId="{DC4CF8D7-63E6-42F8-BA8F-30DA0A46066E}" srcOrd="0" destOrd="0" presId="urn:microsoft.com/office/officeart/2005/8/layout/vList2"/>
    <dgm:cxn modelId="{4C5903A3-AD7C-4260-BB80-880CEEF5EF0D}" srcId="{3B95E5C4-5FB9-4EAB-8419-F8BCC873DD6C}" destId="{DCD9806A-F18A-40F5-A985-1A24BA0F47EE}" srcOrd="1" destOrd="0" parTransId="{E08D80D8-2D05-4857-9D9B-2C5D72AC11FB}" sibTransId="{23BBAE98-3F25-40DD-8B4C-EB5720E229F5}"/>
    <dgm:cxn modelId="{ED7788AA-5434-4592-A2F1-D6383B2A8671}" type="presOf" srcId="{3FC565EA-2462-434F-8D4A-21915997C2CA}" destId="{A704D28C-D4A7-4C25-B1FA-6173D252A2B9}" srcOrd="0" destOrd="1" presId="urn:microsoft.com/office/officeart/2005/8/layout/vList2"/>
    <dgm:cxn modelId="{BE4FF8AD-8743-4A12-9963-13408756FC7F}" srcId="{DCD9806A-F18A-40F5-A985-1A24BA0F47EE}" destId="{3FC565EA-2462-434F-8D4A-21915997C2CA}" srcOrd="1" destOrd="0" parTransId="{ECD103D4-1B4C-4146-82FD-E66B573E93EE}" sibTransId="{8C4C1FA1-ED60-46FF-9FA6-A22F06CB2A90}"/>
    <dgm:cxn modelId="{9F19E2AF-D572-45D4-A553-7B2FB36711C1}" srcId="{3B95E5C4-5FB9-4EAB-8419-F8BCC873DD6C}" destId="{691F5A8D-16D6-43CB-826D-A356680A8963}" srcOrd="0" destOrd="0" parTransId="{A0595442-8A7C-4D23-94D4-5CF7DE7442DD}" sibTransId="{29BDE236-32D9-4427-AFEB-F50F5BA2BFB7}"/>
    <dgm:cxn modelId="{7318D7C2-6A6E-4694-8DED-D3D6AF908A28}" srcId="{DCD9806A-F18A-40F5-A985-1A24BA0F47EE}" destId="{E76592C5-F0F5-4062-BF9A-C8239459A84C}" srcOrd="0" destOrd="0" parTransId="{7AA290E3-B8F8-4759-BAA4-7AA1AF3B024F}" sibTransId="{CB017A02-AB56-4FF1-8290-BB816BC34465}"/>
    <dgm:cxn modelId="{15DE4AC4-9385-4FD9-8E61-C8F1E723A1DC}" type="presOf" srcId="{E76592C5-F0F5-4062-BF9A-C8239459A84C}" destId="{A704D28C-D4A7-4C25-B1FA-6173D252A2B9}" srcOrd="0" destOrd="0" presId="urn:microsoft.com/office/officeart/2005/8/layout/vList2"/>
    <dgm:cxn modelId="{6E6496CB-71CD-4C4F-8CD1-6E85821B3BA6}" type="presOf" srcId="{6C3E3EE6-F812-4797-BC94-6424A4E56EBC}" destId="{DC4CF8D7-63E6-42F8-BA8F-30DA0A46066E}" srcOrd="0" destOrd="2" presId="urn:microsoft.com/office/officeart/2005/8/layout/vList2"/>
    <dgm:cxn modelId="{DB16A3CE-C527-41EE-B8AA-B48AB39BD834}" type="presOf" srcId="{691F5A8D-16D6-43CB-826D-A356680A8963}" destId="{7F659736-6D6C-475A-AB2B-422270C5DED3}" srcOrd="0" destOrd="0" presId="urn:microsoft.com/office/officeart/2005/8/layout/vList2"/>
    <dgm:cxn modelId="{B0EE50E9-9542-4D03-8EE3-AD9A6DDB719F}" type="presOf" srcId="{22319F4D-876B-44CC-8D70-7412E5AF1414}" destId="{DC4CF8D7-63E6-42F8-BA8F-30DA0A46066E}" srcOrd="0" destOrd="3" presId="urn:microsoft.com/office/officeart/2005/8/layout/vList2"/>
    <dgm:cxn modelId="{2E4142FC-413E-4E8D-B79F-DAFA8CD052C5}" srcId="{691F5A8D-16D6-43CB-826D-A356680A8963}" destId="{C161728A-F318-4B3A-884D-D1107A95CE15}" srcOrd="1" destOrd="0" parTransId="{8AB5C551-370D-407F-8DD5-F0C1E74C9F0D}" sibTransId="{31793E12-5679-4D46-9EDC-3E725665673B}"/>
    <dgm:cxn modelId="{DEAD711A-B91F-4B4C-86ED-67CDE60C8064}" type="presParOf" srcId="{3E2B9A83-3040-4593-B7B8-AF1BC48A1434}" destId="{7F659736-6D6C-475A-AB2B-422270C5DED3}" srcOrd="0" destOrd="0" presId="urn:microsoft.com/office/officeart/2005/8/layout/vList2"/>
    <dgm:cxn modelId="{CEF6B3F1-6771-4004-BB4B-8456C1231CCC}" type="presParOf" srcId="{3E2B9A83-3040-4593-B7B8-AF1BC48A1434}" destId="{DC4CF8D7-63E6-42F8-BA8F-30DA0A46066E}" srcOrd="1" destOrd="0" presId="urn:microsoft.com/office/officeart/2005/8/layout/vList2"/>
    <dgm:cxn modelId="{9D675072-961B-4F1F-9533-2F8005663BB1}" type="presParOf" srcId="{3E2B9A83-3040-4593-B7B8-AF1BC48A1434}" destId="{1E058FBF-29FA-4D30-8C1B-0BF4A7DDD6B5}" srcOrd="2" destOrd="0" presId="urn:microsoft.com/office/officeart/2005/8/layout/vList2"/>
    <dgm:cxn modelId="{99CED2C0-009C-4B05-A5E2-EE9D8B08D620}" type="presParOf" srcId="{3E2B9A83-3040-4593-B7B8-AF1BC48A1434}" destId="{A704D28C-D4A7-4C25-B1FA-6173D252A2B9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35B29CD-5F64-4FEF-AF11-972142F0BE9B}" type="doc">
      <dgm:prSet loTypeId="urn:microsoft.com/office/officeart/2016/7/layout/VerticalSolidAction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0F3CB00-C653-45F2-A5B9-43BBA3005997}">
      <dgm:prSet/>
      <dgm:spPr/>
      <dgm:t>
        <a:bodyPr/>
        <a:lstStyle/>
        <a:p>
          <a:r>
            <a:rPr lang="en-US"/>
            <a:t>Try</a:t>
          </a:r>
        </a:p>
      </dgm:t>
    </dgm:pt>
    <dgm:pt modelId="{29540359-584A-4A6E-AEDF-5BFD671DCF84}" type="parTrans" cxnId="{2575DF1D-CC47-45A5-B420-5A982B147BB0}">
      <dgm:prSet/>
      <dgm:spPr/>
      <dgm:t>
        <a:bodyPr/>
        <a:lstStyle/>
        <a:p>
          <a:endParaRPr lang="en-US"/>
        </a:p>
      </dgm:t>
    </dgm:pt>
    <dgm:pt modelId="{0841EA21-4705-4092-9511-D1635E9CF809}" type="sibTrans" cxnId="{2575DF1D-CC47-45A5-B420-5A982B147BB0}">
      <dgm:prSet/>
      <dgm:spPr/>
      <dgm:t>
        <a:bodyPr/>
        <a:lstStyle/>
        <a:p>
          <a:endParaRPr lang="en-US"/>
        </a:p>
      </dgm:t>
    </dgm:pt>
    <dgm:pt modelId="{AADFBA90-D407-4E34-847A-4D251B320DDD}">
      <dgm:prSet/>
      <dgm:spPr/>
      <dgm:t>
        <a:bodyPr/>
        <a:lstStyle/>
        <a:p>
          <a:r>
            <a:rPr lang="en-US"/>
            <a:t>Try to run penetration testing on all the entry points of your network</a:t>
          </a:r>
        </a:p>
      </dgm:t>
    </dgm:pt>
    <dgm:pt modelId="{46659DCC-750E-4247-8BC8-8B5A40647DE3}" type="parTrans" cxnId="{121E9E27-5328-4D0A-B019-1C5922FCA0B6}">
      <dgm:prSet/>
      <dgm:spPr/>
      <dgm:t>
        <a:bodyPr/>
        <a:lstStyle/>
        <a:p>
          <a:endParaRPr lang="en-US"/>
        </a:p>
      </dgm:t>
    </dgm:pt>
    <dgm:pt modelId="{AA2406ED-CB03-43F7-8D4B-37067B8995EA}" type="sibTrans" cxnId="{121E9E27-5328-4D0A-B019-1C5922FCA0B6}">
      <dgm:prSet/>
      <dgm:spPr/>
      <dgm:t>
        <a:bodyPr/>
        <a:lstStyle/>
        <a:p>
          <a:endParaRPr lang="en-US"/>
        </a:p>
      </dgm:t>
    </dgm:pt>
    <dgm:pt modelId="{06ADDA52-D91C-49AE-92A4-0C04675CD474}">
      <dgm:prSet/>
      <dgm:spPr/>
      <dgm:t>
        <a:bodyPr/>
        <a:lstStyle/>
        <a:p>
          <a:r>
            <a:rPr lang="en-US"/>
            <a:t>Train</a:t>
          </a:r>
        </a:p>
      </dgm:t>
    </dgm:pt>
    <dgm:pt modelId="{51EC7D4A-F339-4639-834B-6581EFD9D163}" type="parTrans" cxnId="{9E9F0E68-17D3-406C-A8CB-2722284F6645}">
      <dgm:prSet/>
      <dgm:spPr/>
      <dgm:t>
        <a:bodyPr/>
        <a:lstStyle/>
        <a:p>
          <a:endParaRPr lang="en-US"/>
        </a:p>
      </dgm:t>
    </dgm:pt>
    <dgm:pt modelId="{11BB6F20-EE03-4B88-AEC6-195919F63690}" type="sibTrans" cxnId="{9E9F0E68-17D3-406C-A8CB-2722284F6645}">
      <dgm:prSet/>
      <dgm:spPr/>
      <dgm:t>
        <a:bodyPr/>
        <a:lstStyle/>
        <a:p>
          <a:endParaRPr lang="en-US"/>
        </a:p>
      </dgm:t>
    </dgm:pt>
    <dgm:pt modelId="{0D562B65-26B0-4D61-A03E-B64C9D335AD4}">
      <dgm:prSet/>
      <dgm:spPr/>
      <dgm:t>
        <a:bodyPr/>
        <a:lstStyle/>
        <a:p>
          <a:r>
            <a:rPr lang="en-US"/>
            <a:t>Train your staff</a:t>
          </a:r>
        </a:p>
      </dgm:t>
    </dgm:pt>
    <dgm:pt modelId="{B7C8AB42-F4E7-44CD-8663-F6F5E03BDD9E}" type="parTrans" cxnId="{10372D22-E26D-49AD-BA53-163DBAEEBFDB}">
      <dgm:prSet/>
      <dgm:spPr/>
      <dgm:t>
        <a:bodyPr/>
        <a:lstStyle/>
        <a:p>
          <a:endParaRPr lang="en-US"/>
        </a:p>
      </dgm:t>
    </dgm:pt>
    <dgm:pt modelId="{BBD2AED3-1F4A-458E-9E44-EDD1717C9380}" type="sibTrans" cxnId="{10372D22-E26D-49AD-BA53-163DBAEEBFDB}">
      <dgm:prSet/>
      <dgm:spPr/>
      <dgm:t>
        <a:bodyPr/>
        <a:lstStyle/>
        <a:p>
          <a:endParaRPr lang="en-US"/>
        </a:p>
      </dgm:t>
    </dgm:pt>
    <dgm:pt modelId="{1060813E-7ACD-4C61-BBE5-C6C5841B04B6}">
      <dgm:prSet/>
      <dgm:spPr/>
      <dgm:t>
        <a:bodyPr/>
        <a:lstStyle/>
        <a:p>
          <a:r>
            <a:rPr lang="en-US"/>
            <a:t>Update and patch</a:t>
          </a:r>
        </a:p>
      </dgm:t>
    </dgm:pt>
    <dgm:pt modelId="{C7EEF0B1-E30F-4562-B727-8C3B5A930B60}" type="parTrans" cxnId="{91B66A85-0E22-4E48-8469-F9D9473C9E90}">
      <dgm:prSet/>
      <dgm:spPr/>
      <dgm:t>
        <a:bodyPr/>
        <a:lstStyle/>
        <a:p>
          <a:endParaRPr lang="en-US"/>
        </a:p>
      </dgm:t>
    </dgm:pt>
    <dgm:pt modelId="{AC810F96-AE43-4C3C-AA99-8B396354999F}" type="sibTrans" cxnId="{91B66A85-0E22-4E48-8469-F9D9473C9E90}">
      <dgm:prSet/>
      <dgm:spPr/>
      <dgm:t>
        <a:bodyPr/>
        <a:lstStyle/>
        <a:p>
          <a:endParaRPr lang="en-US"/>
        </a:p>
      </dgm:t>
    </dgm:pt>
    <dgm:pt modelId="{D16FF985-B797-4F50-83B7-8A375657BBEF}">
      <dgm:prSet/>
      <dgm:spPr/>
      <dgm:t>
        <a:bodyPr/>
        <a:lstStyle/>
        <a:p>
          <a:r>
            <a:rPr lang="en-US"/>
            <a:t>Update and patch your OS, software and firmware</a:t>
          </a:r>
        </a:p>
      </dgm:t>
    </dgm:pt>
    <dgm:pt modelId="{FCE9883F-8E2C-4575-94A9-FC6884B96440}" type="parTrans" cxnId="{77E23218-AC17-4C7A-8F3B-609BD2E9F444}">
      <dgm:prSet/>
      <dgm:spPr/>
      <dgm:t>
        <a:bodyPr/>
        <a:lstStyle/>
        <a:p>
          <a:endParaRPr lang="en-US"/>
        </a:p>
      </dgm:t>
    </dgm:pt>
    <dgm:pt modelId="{A2A9E92C-1D97-480D-9A6F-69AA949948A9}" type="sibTrans" cxnId="{77E23218-AC17-4C7A-8F3B-609BD2E9F444}">
      <dgm:prSet/>
      <dgm:spPr/>
      <dgm:t>
        <a:bodyPr/>
        <a:lstStyle/>
        <a:p>
          <a:endParaRPr lang="en-US"/>
        </a:p>
      </dgm:t>
    </dgm:pt>
    <dgm:pt modelId="{625AEED0-EF66-4E50-86C7-CD937B207AF8}" type="pres">
      <dgm:prSet presAssocID="{935B29CD-5F64-4FEF-AF11-972142F0BE9B}" presName="Name0" presStyleCnt="0">
        <dgm:presLayoutVars>
          <dgm:dir/>
          <dgm:animLvl val="lvl"/>
          <dgm:resizeHandles val="exact"/>
        </dgm:presLayoutVars>
      </dgm:prSet>
      <dgm:spPr/>
    </dgm:pt>
    <dgm:pt modelId="{BFC9041D-6BAC-40E4-85FF-1E8A674066E0}" type="pres">
      <dgm:prSet presAssocID="{00F3CB00-C653-45F2-A5B9-43BBA3005997}" presName="linNode" presStyleCnt="0"/>
      <dgm:spPr/>
    </dgm:pt>
    <dgm:pt modelId="{5DAFA43F-695F-4081-A6DA-D9AADA575DC6}" type="pres">
      <dgm:prSet presAssocID="{00F3CB00-C653-45F2-A5B9-43BBA3005997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9B004CDF-B722-4F96-83D0-2D6524C8B8DD}" type="pres">
      <dgm:prSet presAssocID="{00F3CB00-C653-45F2-A5B9-43BBA3005997}" presName="descendantText" presStyleLbl="alignAccFollowNode1" presStyleIdx="0" presStyleCnt="3">
        <dgm:presLayoutVars>
          <dgm:bulletEnabled/>
        </dgm:presLayoutVars>
      </dgm:prSet>
      <dgm:spPr/>
    </dgm:pt>
    <dgm:pt modelId="{BF157866-C07E-4AE2-9D88-9235B9CED754}" type="pres">
      <dgm:prSet presAssocID="{0841EA21-4705-4092-9511-D1635E9CF809}" presName="sp" presStyleCnt="0"/>
      <dgm:spPr/>
    </dgm:pt>
    <dgm:pt modelId="{29426D15-CC53-4946-8C25-80EC126F5089}" type="pres">
      <dgm:prSet presAssocID="{06ADDA52-D91C-49AE-92A4-0C04675CD474}" presName="linNode" presStyleCnt="0"/>
      <dgm:spPr/>
    </dgm:pt>
    <dgm:pt modelId="{A9B0E60D-73F7-47C1-BDC3-29F9BED655C2}" type="pres">
      <dgm:prSet presAssocID="{06ADDA52-D91C-49AE-92A4-0C04675CD474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3330E105-46AA-40BA-AF97-DFB795AD276F}" type="pres">
      <dgm:prSet presAssocID="{06ADDA52-D91C-49AE-92A4-0C04675CD474}" presName="descendantText" presStyleLbl="alignAccFollowNode1" presStyleIdx="1" presStyleCnt="3">
        <dgm:presLayoutVars>
          <dgm:bulletEnabled/>
        </dgm:presLayoutVars>
      </dgm:prSet>
      <dgm:spPr/>
    </dgm:pt>
    <dgm:pt modelId="{449825A4-A905-48A6-8533-EAC8BB840029}" type="pres">
      <dgm:prSet presAssocID="{11BB6F20-EE03-4B88-AEC6-195919F63690}" presName="sp" presStyleCnt="0"/>
      <dgm:spPr/>
    </dgm:pt>
    <dgm:pt modelId="{F51DF4A0-AC05-4287-A989-16A2CF1806F4}" type="pres">
      <dgm:prSet presAssocID="{1060813E-7ACD-4C61-BBE5-C6C5841B04B6}" presName="linNode" presStyleCnt="0"/>
      <dgm:spPr/>
    </dgm:pt>
    <dgm:pt modelId="{55C25C70-76FF-4A4B-AEFB-B8ECD9E71498}" type="pres">
      <dgm:prSet presAssocID="{1060813E-7ACD-4C61-BBE5-C6C5841B04B6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2335A6AF-BCA6-4898-9F80-86051CD42680}" type="pres">
      <dgm:prSet presAssocID="{1060813E-7ACD-4C61-BBE5-C6C5841B04B6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DB08520A-5747-47A8-A862-E901EE28B2E1}" type="presOf" srcId="{0D562B65-26B0-4D61-A03E-B64C9D335AD4}" destId="{3330E105-46AA-40BA-AF97-DFB795AD276F}" srcOrd="0" destOrd="0" presId="urn:microsoft.com/office/officeart/2016/7/layout/VerticalSolidActionList"/>
    <dgm:cxn modelId="{77E23218-AC17-4C7A-8F3B-609BD2E9F444}" srcId="{1060813E-7ACD-4C61-BBE5-C6C5841B04B6}" destId="{D16FF985-B797-4F50-83B7-8A375657BBEF}" srcOrd="0" destOrd="0" parTransId="{FCE9883F-8E2C-4575-94A9-FC6884B96440}" sibTransId="{A2A9E92C-1D97-480D-9A6F-69AA949948A9}"/>
    <dgm:cxn modelId="{53CDFE18-2B0A-4381-A9D4-0E886FFF0587}" type="presOf" srcId="{00F3CB00-C653-45F2-A5B9-43BBA3005997}" destId="{5DAFA43F-695F-4081-A6DA-D9AADA575DC6}" srcOrd="0" destOrd="0" presId="urn:microsoft.com/office/officeart/2016/7/layout/VerticalSolidActionList"/>
    <dgm:cxn modelId="{43E4131C-B4FC-4E3A-B18E-9EA6E1BAE7F8}" type="presOf" srcId="{1060813E-7ACD-4C61-BBE5-C6C5841B04B6}" destId="{55C25C70-76FF-4A4B-AEFB-B8ECD9E71498}" srcOrd="0" destOrd="0" presId="urn:microsoft.com/office/officeart/2016/7/layout/VerticalSolidActionList"/>
    <dgm:cxn modelId="{2575DF1D-CC47-45A5-B420-5A982B147BB0}" srcId="{935B29CD-5F64-4FEF-AF11-972142F0BE9B}" destId="{00F3CB00-C653-45F2-A5B9-43BBA3005997}" srcOrd="0" destOrd="0" parTransId="{29540359-584A-4A6E-AEDF-5BFD671DCF84}" sibTransId="{0841EA21-4705-4092-9511-D1635E9CF809}"/>
    <dgm:cxn modelId="{10372D22-E26D-49AD-BA53-163DBAEEBFDB}" srcId="{06ADDA52-D91C-49AE-92A4-0C04675CD474}" destId="{0D562B65-26B0-4D61-A03E-B64C9D335AD4}" srcOrd="0" destOrd="0" parTransId="{B7C8AB42-F4E7-44CD-8663-F6F5E03BDD9E}" sibTransId="{BBD2AED3-1F4A-458E-9E44-EDD1717C9380}"/>
    <dgm:cxn modelId="{85378427-C605-472B-A138-559D366761B0}" type="presOf" srcId="{AADFBA90-D407-4E34-847A-4D251B320DDD}" destId="{9B004CDF-B722-4F96-83D0-2D6524C8B8DD}" srcOrd="0" destOrd="0" presId="urn:microsoft.com/office/officeart/2016/7/layout/VerticalSolidActionList"/>
    <dgm:cxn modelId="{121E9E27-5328-4D0A-B019-1C5922FCA0B6}" srcId="{00F3CB00-C653-45F2-A5B9-43BBA3005997}" destId="{AADFBA90-D407-4E34-847A-4D251B320DDD}" srcOrd="0" destOrd="0" parTransId="{46659DCC-750E-4247-8BC8-8B5A40647DE3}" sibTransId="{AA2406ED-CB03-43F7-8D4B-37067B8995EA}"/>
    <dgm:cxn modelId="{9E9F0E68-17D3-406C-A8CB-2722284F6645}" srcId="{935B29CD-5F64-4FEF-AF11-972142F0BE9B}" destId="{06ADDA52-D91C-49AE-92A4-0C04675CD474}" srcOrd="1" destOrd="0" parTransId="{51EC7D4A-F339-4639-834B-6581EFD9D163}" sibTransId="{11BB6F20-EE03-4B88-AEC6-195919F63690}"/>
    <dgm:cxn modelId="{91B66A85-0E22-4E48-8469-F9D9473C9E90}" srcId="{935B29CD-5F64-4FEF-AF11-972142F0BE9B}" destId="{1060813E-7ACD-4C61-BBE5-C6C5841B04B6}" srcOrd="2" destOrd="0" parTransId="{C7EEF0B1-E30F-4562-B727-8C3B5A930B60}" sibTransId="{AC810F96-AE43-4C3C-AA99-8B396354999F}"/>
    <dgm:cxn modelId="{C2C965B2-D0C0-4712-8C11-5D160B5BEEF1}" type="presOf" srcId="{06ADDA52-D91C-49AE-92A4-0C04675CD474}" destId="{A9B0E60D-73F7-47C1-BDC3-29F9BED655C2}" srcOrd="0" destOrd="0" presId="urn:microsoft.com/office/officeart/2016/7/layout/VerticalSolidActionList"/>
    <dgm:cxn modelId="{BD1749BA-1583-423C-B895-93FF1813776C}" type="presOf" srcId="{935B29CD-5F64-4FEF-AF11-972142F0BE9B}" destId="{625AEED0-EF66-4E50-86C7-CD937B207AF8}" srcOrd="0" destOrd="0" presId="urn:microsoft.com/office/officeart/2016/7/layout/VerticalSolidActionList"/>
    <dgm:cxn modelId="{6AC107F6-5AAC-4655-88D6-05FF36852527}" type="presOf" srcId="{D16FF985-B797-4F50-83B7-8A375657BBEF}" destId="{2335A6AF-BCA6-4898-9F80-86051CD42680}" srcOrd="0" destOrd="0" presId="urn:microsoft.com/office/officeart/2016/7/layout/VerticalSolidActionList"/>
    <dgm:cxn modelId="{CE23AEC0-D60D-4F42-80CA-F86B797DFDE9}" type="presParOf" srcId="{625AEED0-EF66-4E50-86C7-CD937B207AF8}" destId="{BFC9041D-6BAC-40E4-85FF-1E8A674066E0}" srcOrd="0" destOrd="0" presId="urn:microsoft.com/office/officeart/2016/7/layout/VerticalSolidActionList"/>
    <dgm:cxn modelId="{43F53FFE-FFE6-46F3-8383-88FCB8404C81}" type="presParOf" srcId="{BFC9041D-6BAC-40E4-85FF-1E8A674066E0}" destId="{5DAFA43F-695F-4081-A6DA-D9AADA575DC6}" srcOrd="0" destOrd="0" presId="urn:microsoft.com/office/officeart/2016/7/layout/VerticalSolidActionList"/>
    <dgm:cxn modelId="{35BD56EB-8C96-4015-AADE-92868F0E2087}" type="presParOf" srcId="{BFC9041D-6BAC-40E4-85FF-1E8A674066E0}" destId="{9B004CDF-B722-4F96-83D0-2D6524C8B8DD}" srcOrd="1" destOrd="0" presId="urn:microsoft.com/office/officeart/2016/7/layout/VerticalSolidActionList"/>
    <dgm:cxn modelId="{3315932D-939A-42BF-9A1D-4BEDA91B364C}" type="presParOf" srcId="{625AEED0-EF66-4E50-86C7-CD937B207AF8}" destId="{BF157866-C07E-4AE2-9D88-9235B9CED754}" srcOrd="1" destOrd="0" presId="urn:microsoft.com/office/officeart/2016/7/layout/VerticalSolidActionList"/>
    <dgm:cxn modelId="{B1EB1C45-891A-434C-83BC-8DCB084B07AC}" type="presParOf" srcId="{625AEED0-EF66-4E50-86C7-CD937B207AF8}" destId="{29426D15-CC53-4946-8C25-80EC126F5089}" srcOrd="2" destOrd="0" presId="urn:microsoft.com/office/officeart/2016/7/layout/VerticalSolidActionList"/>
    <dgm:cxn modelId="{9481E21A-5360-4147-B48E-0657BBE09A85}" type="presParOf" srcId="{29426D15-CC53-4946-8C25-80EC126F5089}" destId="{A9B0E60D-73F7-47C1-BDC3-29F9BED655C2}" srcOrd="0" destOrd="0" presId="urn:microsoft.com/office/officeart/2016/7/layout/VerticalSolidActionList"/>
    <dgm:cxn modelId="{F3D3F32C-3891-4C86-BCB3-6AB8B5EA2907}" type="presParOf" srcId="{29426D15-CC53-4946-8C25-80EC126F5089}" destId="{3330E105-46AA-40BA-AF97-DFB795AD276F}" srcOrd="1" destOrd="0" presId="urn:microsoft.com/office/officeart/2016/7/layout/VerticalSolidActionList"/>
    <dgm:cxn modelId="{C62D5FE5-E80E-4BE9-8E50-CCDA3CDA29AB}" type="presParOf" srcId="{625AEED0-EF66-4E50-86C7-CD937B207AF8}" destId="{449825A4-A905-48A6-8533-EAC8BB840029}" srcOrd="3" destOrd="0" presId="urn:microsoft.com/office/officeart/2016/7/layout/VerticalSolidActionList"/>
    <dgm:cxn modelId="{BC2996D1-EC07-450A-B936-8E44774B6B68}" type="presParOf" srcId="{625AEED0-EF66-4E50-86C7-CD937B207AF8}" destId="{F51DF4A0-AC05-4287-A989-16A2CF1806F4}" srcOrd="4" destOrd="0" presId="urn:microsoft.com/office/officeart/2016/7/layout/VerticalSolidActionList"/>
    <dgm:cxn modelId="{5738DAB9-5060-43C8-B442-2F3B232EE6A4}" type="presParOf" srcId="{F51DF4A0-AC05-4287-A989-16A2CF1806F4}" destId="{55C25C70-76FF-4A4B-AEFB-B8ECD9E71498}" srcOrd="0" destOrd="0" presId="urn:microsoft.com/office/officeart/2016/7/layout/VerticalSolidActionList"/>
    <dgm:cxn modelId="{93274D75-B5C4-4DDA-A448-39734A3EE78E}" type="presParOf" srcId="{F51DF4A0-AC05-4287-A989-16A2CF1806F4}" destId="{2335A6AF-BCA6-4898-9F80-86051CD4268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2183AED-D0E4-4A7C-BB8C-A258D8EAA10F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59FCB2-E0A0-42A7-91D1-F8D5BE7B215A}">
      <dgm:prSet/>
      <dgm:spPr/>
      <dgm:t>
        <a:bodyPr/>
        <a:lstStyle/>
        <a:p>
          <a:r>
            <a:rPr lang="en-US"/>
            <a:t>Social Engineering Attacks and Types.</a:t>
          </a:r>
        </a:p>
      </dgm:t>
    </dgm:pt>
    <dgm:pt modelId="{AEB0E1D4-CED3-4BDF-BC05-462A859A71BB}" type="parTrans" cxnId="{301F9BA0-0E94-4CC7-96E9-DF414274995A}">
      <dgm:prSet/>
      <dgm:spPr/>
      <dgm:t>
        <a:bodyPr/>
        <a:lstStyle/>
        <a:p>
          <a:endParaRPr lang="en-US"/>
        </a:p>
      </dgm:t>
    </dgm:pt>
    <dgm:pt modelId="{F81074AF-DE26-4087-A621-F9B39DE2FA80}" type="sibTrans" cxnId="{301F9BA0-0E94-4CC7-96E9-DF414274995A}">
      <dgm:prSet/>
      <dgm:spPr/>
      <dgm:t>
        <a:bodyPr/>
        <a:lstStyle/>
        <a:p>
          <a:endParaRPr lang="en-US"/>
        </a:p>
      </dgm:t>
    </dgm:pt>
    <dgm:pt modelId="{A8616561-9C69-47F9-8207-6CFEEAF44D03}">
      <dgm:prSet/>
      <dgm:spPr/>
      <dgm:t>
        <a:bodyPr/>
        <a:lstStyle/>
        <a:p>
          <a:r>
            <a:rPr lang="en-US"/>
            <a:t>Password Attacks Techniques and Explanation.</a:t>
          </a:r>
        </a:p>
      </dgm:t>
    </dgm:pt>
    <dgm:pt modelId="{9CE38763-F9E0-42C5-B27D-C7342812B739}" type="parTrans" cxnId="{52FEE077-C2CE-4781-A511-CC222716295B}">
      <dgm:prSet/>
      <dgm:spPr/>
      <dgm:t>
        <a:bodyPr/>
        <a:lstStyle/>
        <a:p>
          <a:endParaRPr lang="en-US"/>
        </a:p>
      </dgm:t>
    </dgm:pt>
    <dgm:pt modelId="{3212C535-B0A0-4622-8C68-82DB917DE44A}" type="sibTrans" cxnId="{52FEE077-C2CE-4781-A511-CC222716295B}">
      <dgm:prSet/>
      <dgm:spPr/>
      <dgm:t>
        <a:bodyPr/>
        <a:lstStyle/>
        <a:p>
          <a:endParaRPr lang="en-US"/>
        </a:p>
      </dgm:t>
    </dgm:pt>
    <dgm:pt modelId="{325A800B-BA3C-4EFD-A4A3-37941F87A0C5}" type="pres">
      <dgm:prSet presAssocID="{A2183AED-D0E4-4A7C-BB8C-A258D8EAA10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64DA22A-CEFB-4644-B726-EC4CC6FB8A37}" type="pres">
      <dgm:prSet presAssocID="{AC59FCB2-E0A0-42A7-91D1-F8D5BE7B215A}" presName="hierRoot1" presStyleCnt="0"/>
      <dgm:spPr/>
    </dgm:pt>
    <dgm:pt modelId="{92AE36D3-E37B-446F-A489-915E22F3B844}" type="pres">
      <dgm:prSet presAssocID="{AC59FCB2-E0A0-42A7-91D1-F8D5BE7B215A}" presName="composite" presStyleCnt="0"/>
      <dgm:spPr/>
    </dgm:pt>
    <dgm:pt modelId="{56AA0480-122A-4260-9E2E-1AB97F47FF2D}" type="pres">
      <dgm:prSet presAssocID="{AC59FCB2-E0A0-42A7-91D1-F8D5BE7B215A}" presName="background" presStyleLbl="node0" presStyleIdx="0" presStyleCnt="2"/>
      <dgm:spPr/>
    </dgm:pt>
    <dgm:pt modelId="{E5ED41A3-C01C-4442-8121-5F6029B2B323}" type="pres">
      <dgm:prSet presAssocID="{AC59FCB2-E0A0-42A7-91D1-F8D5BE7B215A}" presName="text" presStyleLbl="fgAcc0" presStyleIdx="0" presStyleCnt="2">
        <dgm:presLayoutVars>
          <dgm:chPref val="3"/>
        </dgm:presLayoutVars>
      </dgm:prSet>
      <dgm:spPr/>
    </dgm:pt>
    <dgm:pt modelId="{8430E3CD-F0A7-4F53-B15A-08AB3C0FD135}" type="pres">
      <dgm:prSet presAssocID="{AC59FCB2-E0A0-42A7-91D1-F8D5BE7B215A}" presName="hierChild2" presStyleCnt="0"/>
      <dgm:spPr/>
    </dgm:pt>
    <dgm:pt modelId="{29DF6542-74DF-41B8-BEB1-4EF65C37435A}" type="pres">
      <dgm:prSet presAssocID="{A8616561-9C69-47F9-8207-6CFEEAF44D03}" presName="hierRoot1" presStyleCnt="0"/>
      <dgm:spPr/>
    </dgm:pt>
    <dgm:pt modelId="{A23FF8C6-F084-473E-B52E-ECDB123F6821}" type="pres">
      <dgm:prSet presAssocID="{A8616561-9C69-47F9-8207-6CFEEAF44D03}" presName="composite" presStyleCnt="0"/>
      <dgm:spPr/>
    </dgm:pt>
    <dgm:pt modelId="{9DDBFDC0-8E0E-47C1-89D0-51AABC498A59}" type="pres">
      <dgm:prSet presAssocID="{A8616561-9C69-47F9-8207-6CFEEAF44D03}" presName="background" presStyleLbl="node0" presStyleIdx="1" presStyleCnt="2"/>
      <dgm:spPr/>
    </dgm:pt>
    <dgm:pt modelId="{2E2E5FAB-C12E-403B-B0EF-BCE6EF708C4A}" type="pres">
      <dgm:prSet presAssocID="{A8616561-9C69-47F9-8207-6CFEEAF44D03}" presName="text" presStyleLbl="fgAcc0" presStyleIdx="1" presStyleCnt="2">
        <dgm:presLayoutVars>
          <dgm:chPref val="3"/>
        </dgm:presLayoutVars>
      </dgm:prSet>
      <dgm:spPr/>
    </dgm:pt>
    <dgm:pt modelId="{4897524D-F6AA-4F5F-ACD9-02AF09781874}" type="pres">
      <dgm:prSet presAssocID="{A8616561-9C69-47F9-8207-6CFEEAF44D03}" presName="hierChild2" presStyleCnt="0"/>
      <dgm:spPr/>
    </dgm:pt>
  </dgm:ptLst>
  <dgm:cxnLst>
    <dgm:cxn modelId="{52FEE077-C2CE-4781-A511-CC222716295B}" srcId="{A2183AED-D0E4-4A7C-BB8C-A258D8EAA10F}" destId="{A8616561-9C69-47F9-8207-6CFEEAF44D03}" srcOrd="1" destOrd="0" parTransId="{9CE38763-F9E0-42C5-B27D-C7342812B739}" sibTransId="{3212C535-B0A0-4622-8C68-82DB917DE44A}"/>
    <dgm:cxn modelId="{2BA3BB90-B505-4EA9-9D38-443BCBEFBD00}" type="presOf" srcId="{A2183AED-D0E4-4A7C-BB8C-A258D8EAA10F}" destId="{325A800B-BA3C-4EFD-A4A3-37941F87A0C5}" srcOrd="0" destOrd="0" presId="urn:microsoft.com/office/officeart/2005/8/layout/hierarchy1"/>
    <dgm:cxn modelId="{301F9BA0-0E94-4CC7-96E9-DF414274995A}" srcId="{A2183AED-D0E4-4A7C-BB8C-A258D8EAA10F}" destId="{AC59FCB2-E0A0-42A7-91D1-F8D5BE7B215A}" srcOrd="0" destOrd="0" parTransId="{AEB0E1D4-CED3-4BDF-BC05-462A859A71BB}" sibTransId="{F81074AF-DE26-4087-A621-F9B39DE2FA80}"/>
    <dgm:cxn modelId="{BB9EF2A5-1413-42D1-9BAE-1E8E6B752D23}" type="presOf" srcId="{A8616561-9C69-47F9-8207-6CFEEAF44D03}" destId="{2E2E5FAB-C12E-403B-B0EF-BCE6EF708C4A}" srcOrd="0" destOrd="0" presId="urn:microsoft.com/office/officeart/2005/8/layout/hierarchy1"/>
    <dgm:cxn modelId="{585706D5-8D48-4413-94B5-3F989FE54070}" type="presOf" srcId="{AC59FCB2-E0A0-42A7-91D1-F8D5BE7B215A}" destId="{E5ED41A3-C01C-4442-8121-5F6029B2B323}" srcOrd="0" destOrd="0" presId="urn:microsoft.com/office/officeart/2005/8/layout/hierarchy1"/>
    <dgm:cxn modelId="{2828D35C-E605-42BD-8A99-901A6E00E701}" type="presParOf" srcId="{325A800B-BA3C-4EFD-A4A3-37941F87A0C5}" destId="{764DA22A-CEFB-4644-B726-EC4CC6FB8A37}" srcOrd="0" destOrd="0" presId="urn:microsoft.com/office/officeart/2005/8/layout/hierarchy1"/>
    <dgm:cxn modelId="{6441E948-6854-4FF8-A28B-5ECF4B27494D}" type="presParOf" srcId="{764DA22A-CEFB-4644-B726-EC4CC6FB8A37}" destId="{92AE36D3-E37B-446F-A489-915E22F3B844}" srcOrd="0" destOrd="0" presId="urn:microsoft.com/office/officeart/2005/8/layout/hierarchy1"/>
    <dgm:cxn modelId="{3C00052B-0768-4601-897B-5F6FFC499849}" type="presParOf" srcId="{92AE36D3-E37B-446F-A489-915E22F3B844}" destId="{56AA0480-122A-4260-9E2E-1AB97F47FF2D}" srcOrd="0" destOrd="0" presId="urn:microsoft.com/office/officeart/2005/8/layout/hierarchy1"/>
    <dgm:cxn modelId="{A0FE4098-463D-4F1E-A168-ADC7B537CFB0}" type="presParOf" srcId="{92AE36D3-E37B-446F-A489-915E22F3B844}" destId="{E5ED41A3-C01C-4442-8121-5F6029B2B323}" srcOrd="1" destOrd="0" presId="urn:microsoft.com/office/officeart/2005/8/layout/hierarchy1"/>
    <dgm:cxn modelId="{2270E833-0D43-498F-9E32-BE6CFF3CCE8F}" type="presParOf" srcId="{764DA22A-CEFB-4644-B726-EC4CC6FB8A37}" destId="{8430E3CD-F0A7-4F53-B15A-08AB3C0FD135}" srcOrd="1" destOrd="0" presId="urn:microsoft.com/office/officeart/2005/8/layout/hierarchy1"/>
    <dgm:cxn modelId="{DE68B853-7DEB-4EF2-A3A9-D8901518CC84}" type="presParOf" srcId="{325A800B-BA3C-4EFD-A4A3-37941F87A0C5}" destId="{29DF6542-74DF-41B8-BEB1-4EF65C37435A}" srcOrd="1" destOrd="0" presId="urn:microsoft.com/office/officeart/2005/8/layout/hierarchy1"/>
    <dgm:cxn modelId="{26776450-7B42-4441-8063-1EC57993AF6F}" type="presParOf" srcId="{29DF6542-74DF-41B8-BEB1-4EF65C37435A}" destId="{A23FF8C6-F084-473E-B52E-ECDB123F6821}" srcOrd="0" destOrd="0" presId="urn:microsoft.com/office/officeart/2005/8/layout/hierarchy1"/>
    <dgm:cxn modelId="{36E588D7-B294-4F8A-8BE1-85788BBDB57E}" type="presParOf" srcId="{A23FF8C6-F084-473E-B52E-ECDB123F6821}" destId="{9DDBFDC0-8E0E-47C1-89D0-51AABC498A59}" srcOrd="0" destOrd="0" presId="urn:microsoft.com/office/officeart/2005/8/layout/hierarchy1"/>
    <dgm:cxn modelId="{4CE1CE8E-4BC8-4992-B8AB-87D273DC7A20}" type="presParOf" srcId="{A23FF8C6-F084-473E-B52E-ECDB123F6821}" destId="{2E2E5FAB-C12E-403B-B0EF-BCE6EF708C4A}" srcOrd="1" destOrd="0" presId="urn:microsoft.com/office/officeart/2005/8/layout/hierarchy1"/>
    <dgm:cxn modelId="{5B253140-42C4-4405-AEBF-E9C6F41CAD62}" type="presParOf" srcId="{29DF6542-74DF-41B8-BEB1-4EF65C37435A}" destId="{4897524D-F6AA-4F5F-ACD9-02AF0978187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E2AEE8-B123-49B0-82D0-668AFDC8A098}">
      <dsp:nvSpPr>
        <dsp:cNvPr id="0" name=""/>
        <dsp:cNvSpPr/>
      </dsp:nvSpPr>
      <dsp:spPr>
        <a:xfrm>
          <a:off x="3963910" y="1724683"/>
          <a:ext cx="1659783" cy="7899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8297"/>
              </a:lnTo>
              <a:lnTo>
                <a:pt x="1659783" y="538297"/>
              </a:lnTo>
              <a:lnTo>
                <a:pt x="1659783" y="7899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9F366C-450D-428B-892A-2FC6EAB23645}">
      <dsp:nvSpPr>
        <dsp:cNvPr id="0" name=""/>
        <dsp:cNvSpPr/>
      </dsp:nvSpPr>
      <dsp:spPr>
        <a:xfrm>
          <a:off x="2304127" y="1724683"/>
          <a:ext cx="1659783" cy="789905"/>
        </a:xfrm>
        <a:custGeom>
          <a:avLst/>
          <a:gdLst/>
          <a:ahLst/>
          <a:cxnLst/>
          <a:rect l="0" t="0" r="0" b="0"/>
          <a:pathLst>
            <a:path>
              <a:moveTo>
                <a:pt x="1659783" y="0"/>
              </a:moveTo>
              <a:lnTo>
                <a:pt x="1659783" y="538297"/>
              </a:lnTo>
              <a:lnTo>
                <a:pt x="0" y="538297"/>
              </a:lnTo>
              <a:lnTo>
                <a:pt x="0" y="78990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20BBA8-7CD0-4549-8B5E-94013F092D46}">
      <dsp:nvSpPr>
        <dsp:cNvPr id="0" name=""/>
        <dsp:cNvSpPr/>
      </dsp:nvSpPr>
      <dsp:spPr>
        <a:xfrm>
          <a:off x="2605906" y="17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7CD6B-B8CC-46A1-AFC2-E975BBEB5633}">
      <dsp:nvSpPr>
        <dsp:cNvPr id="0" name=""/>
        <dsp:cNvSpPr/>
      </dsp:nvSpPr>
      <dsp:spPr>
        <a:xfrm>
          <a:off x="2907684" y="286707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Social engineering is the use of influence and persuasion to deceive people for the purpose of obtaining information or to perform some action.</a:t>
          </a:r>
          <a:endParaRPr lang="en-US" sz="1600" kern="1200"/>
        </a:p>
      </dsp:txBody>
      <dsp:txXfrm>
        <a:off x="2958198" y="337221"/>
        <a:ext cx="2614981" cy="1623637"/>
      </dsp:txXfrm>
    </dsp:sp>
    <dsp:sp modelId="{309805FA-C7BA-421D-B202-9062446CB629}">
      <dsp:nvSpPr>
        <dsp:cNvPr id="0" name=""/>
        <dsp:cNvSpPr/>
      </dsp:nvSpPr>
      <dsp:spPr>
        <a:xfrm>
          <a:off x="946122" y="2514589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1178F-74D3-4245-B43E-4673B2DF0471}">
      <dsp:nvSpPr>
        <dsp:cNvPr id="0" name=""/>
        <dsp:cNvSpPr/>
      </dsp:nvSpPr>
      <dsp:spPr>
        <a:xfrm>
          <a:off x="1247901" y="2801278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Obtain confidential information (passwords)</a:t>
          </a:r>
          <a:endParaRPr lang="en-US" sz="1600" kern="1200"/>
        </a:p>
      </dsp:txBody>
      <dsp:txXfrm>
        <a:off x="1298415" y="2851792"/>
        <a:ext cx="2614981" cy="1623637"/>
      </dsp:txXfrm>
    </dsp:sp>
    <dsp:sp modelId="{FE4D210C-001D-4D6C-A27B-76F316CF0B08}">
      <dsp:nvSpPr>
        <dsp:cNvPr id="0" name=""/>
        <dsp:cNvSpPr/>
      </dsp:nvSpPr>
      <dsp:spPr>
        <a:xfrm>
          <a:off x="4265689" y="2514589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965D1-CD7D-4788-8259-02475614216C}">
      <dsp:nvSpPr>
        <dsp:cNvPr id="0" name=""/>
        <dsp:cNvSpPr/>
      </dsp:nvSpPr>
      <dsp:spPr>
        <a:xfrm>
          <a:off x="4567468" y="2801278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Obtain personal information </a:t>
          </a:r>
          <a:endParaRPr lang="en-US" sz="1600" kern="1200"/>
        </a:p>
      </dsp:txBody>
      <dsp:txXfrm>
        <a:off x="4617982" y="2851792"/>
        <a:ext cx="2614981" cy="1623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CA3733-9EAC-4561-81DF-25AA432F298C}">
      <dsp:nvSpPr>
        <dsp:cNvPr id="0" name=""/>
        <dsp:cNvSpPr/>
      </dsp:nvSpPr>
      <dsp:spPr>
        <a:xfrm>
          <a:off x="1075" y="865160"/>
          <a:ext cx="3775060" cy="23971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63B3FB0-2189-4954-9045-A7BE5643EE6B}">
      <dsp:nvSpPr>
        <dsp:cNvPr id="0" name=""/>
        <dsp:cNvSpPr/>
      </dsp:nvSpPr>
      <dsp:spPr>
        <a:xfrm>
          <a:off x="420526" y="1263638"/>
          <a:ext cx="3775060" cy="2397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Some criminals prompt targets to phone a number they claim is from a trusted institution to verify their personal information.  </a:t>
          </a:r>
          <a:endParaRPr lang="en-US" sz="2300" kern="1200"/>
        </a:p>
      </dsp:txBody>
      <dsp:txXfrm>
        <a:off x="490737" y="1333849"/>
        <a:ext cx="3634638" cy="2256741"/>
      </dsp:txXfrm>
    </dsp:sp>
    <dsp:sp modelId="{1B770356-5877-4748-832C-0848AB33D339}">
      <dsp:nvSpPr>
        <dsp:cNvPr id="0" name=""/>
        <dsp:cNvSpPr/>
      </dsp:nvSpPr>
      <dsp:spPr>
        <a:xfrm>
          <a:off x="4615038" y="865160"/>
          <a:ext cx="3775060" cy="23971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8E28105-4857-4D8E-8B9A-415FF9B67BAB}">
      <dsp:nvSpPr>
        <dsp:cNvPr id="0" name=""/>
        <dsp:cNvSpPr/>
      </dsp:nvSpPr>
      <dsp:spPr>
        <a:xfrm>
          <a:off x="5034489" y="1263638"/>
          <a:ext cx="3775060" cy="2397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300" kern="1200"/>
            <a:t>The mark calls in and provides their private information to an Interactive Voice Response system.</a:t>
          </a:r>
          <a:endParaRPr lang="en-US" sz="2300" kern="1200"/>
        </a:p>
      </dsp:txBody>
      <dsp:txXfrm>
        <a:off x="5104700" y="1333849"/>
        <a:ext cx="3634638" cy="22567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7E0CC-EA25-4301-AFDF-BA2E9E5046CD}">
      <dsp:nvSpPr>
        <dsp:cNvPr id="0" name=""/>
        <dsp:cNvSpPr/>
      </dsp:nvSpPr>
      <dsp:spPr>
        <a:xfrm>
          <a:off x="3575" y="0"/>
          <a:ext cx="3439324" cy="46958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Physical Aspects</a:t>
          </a:r>
        </a:p>
      </dsp:txBody>
      <dsp:txXfrm>
        <a:off x="3575" y="0"/>
        <a:ext cx="3439324" cy="1408747"/>
      </dsp:txXfrm>
    </dsp:sp>
    <dsp:sp modelId="{F16AB78E-2362-4381-86C3-C9199C3D1DF9}">
      <dsp:nvSpPr>
        <dsp:cNvPr id="0" name=""/>
        <dsp:cNvSpPr/>
      </dsp:nvSpPr>
      <dsp:spPr>
        <a:xfrm>
          <a:off x="347507" y="1409635"/>
          <a:ext cx="2751459" cy="5432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 the workplace </a:t>
          </a:r>
        </a:p>
      </dsp:txBody>
      <dsp:txXfrm>
        <a:off x="363418" y="1425546"/>
        <a:ext cx="2719637" cy="511419"/>
      </dsp:txXfrm>
    </dsp:sp>
    <dsp:sp modelId="{0855DA3E-C3A2-43F7-B5FB-2583238CA9F3}">
      <dsp:nvSpPr>
        <dsp:cNvPr id="0" name=""/>
        <dsp:cNvSpPr/>
      </dsp:nvSpPr>
      <dsp:spPr>
        <a:xfrm>
          <a:off x="347507" y="2036452"/>
          <a:ext cx="2751459" cy="5432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Over the phone </a:t>
          </a:r>
        </a:p>
      </dsp:txBody>
      <dsp:txXfrm>
        <a:off x="363418" y="2052363"/>
        <a:ext cx="2719637" cy="511419"/>
      </dsp:txXfrm>
    </dsp:sp>
    <dsp:sp modelId="{5FFDE050-2481-4FA5-B9E5-5AB1E78F1C68}">
      <dsp:nvSpPr>
        <dsp:cNvPr id="0" name=""/>
        <dsp:cNvSpPr/>
      </dsp:nvSpPr>
      <dsp:spPr>
        <a:xfrm>
          <a:off x="347507" y="2663269"/>
          <a:ext cx="2751459" cy="5432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Trash Area</a:t>
          </a:r>
        </a:p>
      </dsp:txBody>
      <dsp:txXfrm>
        <a:off x="363418" y="2679180"/>
        <a:ext cx="2719637" cy="511419"/>
      </dsp:txXfrm>
    </dsp:sp>
    <dsp:sp modelId="{2C9098B6-6990-4653-97EF-A4E0F651A5CB}">
      <dsp:nvSpPr>
        <dsp:cNvPr id="0" name=""/>
        <dsp:cNvSpPr/>
      </dsp:nvSpPr>
      <dsp:spPr>
        <a:xfrm>
          <a:off x="347507" y="3290086"/>
          <a:ext cx="2751459" cy="5432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On-line Portals</a:t>
          </a:r>
          <a:endParaRPr lang="en-US" sz="2000" kern="1200" dirty="0"/>
        </a:p>
      </dsp:txBody>
      <dsp:txXfrm>
        <a:off x="363418" y="3305997"/>
        <a:ext cx="2719637" cy="511419"/>
      </dsp:txXfrm>
    </dsp:sp>
    <dsp:sp modelId="{27287F00-EFB7-4AF0-B44E-5F0B58FA8D36}">
      <dsp:nvSpPr>
        <dsp:cNvPr id="0" name=""/>
        <dsp:cNvSpPr/>
      </dsp:nvSpPr>
      <dsp:spPr>
        <a:xfrm>
          <a:off x="347507" y="3916903"/>
          <a:ext cx="2751459" cy="5432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Out of Office</a:t>
          </a:r>
        </a:p>
      </dsp:txBody>
      <dsp:txXfrm>
        <a:off x="363418" y="3932814"/>
        <a:ext cx="2719637" cy="511419"/>
      </dsp:txXfrm>
    </dsp:sp>
    <dsp:sp modelId="{9C2A5155-8B0A-469E-98EF-FD065D045C79}">
      <dsp:nvSpPr>
        <dsp:cNvPr id="0" name=""/>
        <dsp:cNvSpPr/>
      </dsp:nvSpPr>
      <dsp:spPr>
        <a:xfrm>
          <a:off x="3704425" y="0"/>
          <a:ext cx="3439324" cy="469582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Psychological Aspect</a:t>
          </a:r>
        </a:p>
      </dsp:txBody>
      <dsp:txXfrm>
        <a:off x="3704425" y="0"/>
        <a:ext cx="3439324" cy="1408747"/>
      </dsp:txXfrm>
    </dsp:sp>
    <dsp:sp modelId="{30539217-D23E-4426-A909-AE05B425DF0B}">
      <dsp:nvSpPr>
        <dsp:cNvPr id="0" name=""/>
        <dsp:cNvSpPr/>
      </dsp:nvSpPr>
      <dsp:spPr>
        <a:xfrm>
          <a:off x="4044782" y="1409148"/>
          <a:ext cx="2751459" cy="9225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Persuasion</a:t>
          </a:r>
        </a:p>
      </dsp:txBody>
      <dsp:txXfrm>
        <a:off x="4071802" y="1436168"/>
        <a:ext cx="2697419" cy="868501"/>
      </dsp:txXfrm>
    </dsp:sp>
    <dsp:sp modelId="{981FFBBA-BBEC-4B5E-9C4A-E0030A5EF454}">
      <dsp:nvSpPr>
        <dsp:cNvPr id="0" name=""/>
        <dsp:cNvSpPr/>
      </dsp:nvSpPr>
      <dsp:spPr>
        <a:xfrm>
          <a:off x="4044782" y="2473619"/>
          <a:ext cx="2751459" cy="9225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Impersonation</a:t>
          </a:r>
        </a:p>
      </dsp:txBody>
      <dsp:txXfrm>
        <a:off x="4071802" y="2500639"/>
        <a:ext cx="2697419" cy="868501"/>
      </dsp:txXfrm>
    </dsp:sp>
    <dsp:sp modelId="{B5A7776D-655E-4484-802A-C37C0F79C1A9}">
      <dsp:nvSpPr>
        <dsp:cNvPr id="0" name=""/>
        <dsp:cNvSpPr/>
      </dsp:nvSpPr>
      <dsp:spPr>
        <a:xfrm>
          <a:off x="4044782" y="3538090"/>
          <a:ext cx="2751459" cy="92254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Friendliness </a:t>
          </a:r>
        </a:p>
      </dsp:txBody>
      <dsp:txXfrm>
        <a:off x="4071802" y="3565110"/>
        <a:ext cx="2697419" cy="8685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4FC880-F527-4277-BE72-CAAD9C940C53}">
      <dsp:nvSpPr>
        <dsp:cNvPr id="0" name=""/>
        <dsp:cNvSpPr/>
      </dsp:nvSpPr>
      <dsp:spPr>
        <a:xfrm>
          <a:off x="0" y="0"/>
          <a:ext cx="3432810" cy="1357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/>
            <a:t>Unfortunately, </a:t>
          </a:r>
          <a:endParaRPr lang="en-US" sz="1900" kern="1200"/>
        </a:p>
      </dsp:txBody>
      <dsp:txXfrm>
        <a:off x="39768" y="39768"/>
        <a:ext cx="1967650" cy="1278252"/>
      </dsp:txXfrm>
    </dsp:sp>
    <dsp:sp modelId="{E32992A2-48D9-451D-8100-9FDE86351CFC}">
      <dsp:nvSpPr>
        <dsp:cNvPr id="0" name=""/>
        <dsp:cNvSpPr/>
      </dsp:nvSpPr>
      <dsp:spPr>
        <a:xfrm>
          <a:off x="302894" y="1584086"/>
          <a:ext cx="3432810" cy="1357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/>
            <a:t>Almost anyone is potentially capable of mounting a social engineering attack</a:t>
          </a:r>
          <a:endParaRPr lang="en-US" sz="1900" kern="1200"/>
        </a:p>
      </dsp:txBody>
      <dsp:txXfrm>
        <a:off x="342662" y="1623854"/>
        <a:ext cx="2167816" cy="1278252"/>
      </dsp:txXfrm>
    </dsp:sp>
    <dsp:sp modelId="{E6DF4075-D756-4955-86DB-0D264E9E1BF7}">
      <dsp:nvSpPr>
        <dsp:cNvPr id="0" name=""/>
        <dsp:cNvSpPr/>
      </dsp:nvSpPr>
      <dsp:spPr>
        <a:xfrm>
          <a:off x="605789" y="3168173"/>
          <a:ext cx="3432810" cy="13577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1" kern="1200"/>
            <a:t>It is not easy to decipher a Social engineering attack</a:t>
          </a:r>
          <a:endParaRPr lang="en-US" sz="1900" kern="1200"/>
        </a:p>
      </dsp:txBody>
      <dsp:txXfrm>
        <a:off x="645557" y="3207941"/>
        <a:ext cx="2167816" cy="1278252"/>
      </dsp:txXfrm>
    </dsp:sp>
    <dsp:sp modelId="{AF2852B4-1DCA-4479-9362-0F782D0892E8}">
      <dsp:nvSpPr>
        <dsp:cNvPr id="0" name=""/>
        <dsp:cNvSpPr/>
      </dsp:nvSpPr>
      <dsp:spPr>
        <a:xfrm>
          <a:off x="2550247" y="1029656"/>
          <a:ext cx="882562" cy="8825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2748823" y="1029656"/>
        <a:ext cx="485410" cy="664128"/>
      </dsp:txXfrm>
    </dsp:sp>
    <dsp:sp modelId="{F45FCBAC-8337-4910-84F0-D8312A82C85B}">
      <dsp:nvSpPr>
        <dsp:cNvPr id="0" name=""/>
        <dsp:cNvSpPr/>
      </dsp:nvSpPr>
      <dsp:spPr>
        <a:xfrm>
          <a:off x="2853142" y="2604691"/>
          <a:ext cx="882562" cy="88256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051718" y="2604691"/>
        <a:ext cx="485410" cy="6641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342FF-3051-473E-83EB-1AA894362D04}">
      <dsp:nvSpPr>
        <dsp:cNvPr id="0" name=""/>
        <dsp:cNvSpPr/>
      </dsp:nvSpPr>
      <dsp:spPr>
        <a:xfrm>
          <a:off x="2524583" y="2229519"/>
          <a:ext cx="2724968" cy="2724968"/>
        </a:xfrm>
        <a:prstGeom prst="gear9">
          <a:avLst/>
        </a:prstGeom>
        <a:solidFill>
          <a:srgbClr val="4E8542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People</a:t>
          </a:r>
        </a:p>
      </dsp:txBody>
      <dsp:txXfrm>
        <a:off x="3072423" y="2867830"/>
        <a:ext cx="1629288" cy="1400690"/>
      </dsp:txXfrm>
    </dsp:sp>
    <dsp:sp modelId="{E26DF1C2-41DB-44BA-B065-A291B34E85AF}">
      <dsp:nvSpPr>
        <dsp:cNvPr id="0" name=""/>
        <dsp:cNvSpPr/>
      </dsp:nvSpPr>
      <dsp:spPr>
        <a:xfrm>
          <a:off x="939147" y="1585436"/>
          <a:ext cx="1981795" cy="1981795"/>
        </a:xfrm>
        <a:prstGeom prst="gear6">
          <a:avLst/>
        </a:prstGeom>
        <a:solidFill>
          <a:srgbClr val="45757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Process</a:t>
          </a:r>
        </a:p>
      </dsp:txBody>
      <dsp:txXfrm>
        <a:off x="1438070" y="2087374"/>
        <a:ext cx="983949" cy="977919"/>
      </dsp:txXfrm>
    </dsp:sp>
    <dsp:sp modelId="{5E792620-6BAC-47E7-88CE-97E7C88A825B}">
      <dsp:nvSpPr>
        <dsp:cNvPr id="0" name=""/>
        <dsp:cNvSpPr/>
      </dsp:nvSpPr>
      <dsp:spPr>
        <a:xfrm rot="20700000">
          <a:off x="2049154" y="218199"/>
          <a:ext cx="1941754" cy="1941754"/>
        </a:xfrm>
        <a:prstGeom prst="gear6">
          <a:avLst/>
        </a:prstGeom>
        <a:solidFill>
          <a:schemeClr val="accent4">
            <a:hueOff val="-8486309"/>
            <a:satOff val="15997"/>
            <a:lumOff val="-50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Technology</a:t>
          </a:r>
        </a:p>
      </dsp:txBody>
      <dsp:txXfrm rot="-20700000">
        <a:off x="2475038" y="644083"/>
        <a:ext cx="1089987" cy="1089987"/>
      </dsp:txXfrm>
    </dsp:sp>
    <dsp:sp modelId="{AE91516E-7619-4F40-A2CB-AF6D96EAA2A1}">
      <dsp:nvSpPr>
        <dsp:cNvPr id="0" name=""/>
        <dsp:cNvSpPr/>
      </dsp:nvSpPr>
      <dsp:spPr>
        <a:xfrm>
          <a:off x="2323486" y="1813512"/>
          <a:ext cx="3487959" cy="3487959"/>
        </a:xfrm>
        <a:prstGeom prst="circularArrow">
          <a:avLst>
            <a:gd name="adj1" fmla="val 4687"/>
            <a:gd name="adj2" fmla="val 299029"/>
            <a:gd name="adj3" fmla="val 2531748"/>
            <a:gd name="adj4" fmla="val 15828108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85AE6E-63FA-47B9-A5D3-973BC5A134F9}">
      <dsp:nvSpPr>
        <dsp:cNvPr id="0" name=""/>
        <dsp:cNvSpPr/>
      </dsp:nvSpPr>
      <dsp:spPr>
        <a:xfrm>
          <a:off x="588175" y="1143677"/>
          <a:ext cx="2534220" cy="253422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-4243154"/>
            <a:satOff val="7998"/>
            <a:lumOff val="-254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B3B855-D58D-412E-8730-5C485A7222C2}">
      <dsp:nvSpPr>
        <dsp:cNvPr id="0" name=""/>
        <dsp:cNvSpPr/>
      </dsp:nvSpPr>
      <dsp:spPr>
        <a:xfrm>
          <a:off x="1600007" y="-210379"/>
          <a:ext cx="2732400" cy="27324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-8486309"/>
            <a:satOff val="15997"/>
            <a:lumOff val="-509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342FF-3051-473E-83EB-1AA894362D04}">
      <dsp:nvSpPr>
        <dsp:cNvPr id="0" name=""/>
        <dsp:cNvSpPr/>
      </dsp:nvSpPr>
      <dsp:spPr>
        <a:xfrm>
          <a:off x="2524583" y="2229519"/>
          <a:ext cx="2724968" cy="2724968"/>
        </a:xfrm>
        <a:prstGeom prst="gear9">
          <a:avLst/>
        </a:prstGeom>
        <a:solidFill>
          <a:srgbClr val="4E8542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People</a:t>
          </a:r>
        </a:p>
      </dsp:txBody>
      <dsp:txXfrm>
        <a:off x="3072423" y="2867830"/>
        <a:ext cx="1629288" cy="1400690"/>
      </dsp:txXfrm>
    </dsp:sp>
    <dsp:sp modelId="{E26DF1C2-41DB-44BA-B065-A291B34E85AF}">
      <dsp:nvSpPr>
        <dsp:cNvPr id="0" name=""/>
        <dsp:cNvSpPr/>
      </dsp:nvSpPr>
      <dsp:spPr>
        <a:xfrm>
          <a:off x="939147" y="1585436"/>
          <a:ext cx="1981795" cy="1981795"/>
        </a:xfrm>
        <a:prstGeom prst="gear6">
          <a:avLst/>
        </a:prstGeom>
        <a:solidFill>
          <a:srgbClr val="45757E"/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Process</a:t>
          </a:r>
        </a:p>
      </dsp:txBody>
      <dsp:txXfrm>
        <a:off x="1438070" y="2087374"/>
        <a:ext cx="983949" cy="977919"/>
      </dsp:txXfrm>
    </dsp:sp>
    <dsp:sp modelId="{5E792620-6BAC-47E7-88CE-97E7C88A825B}">
      <dsp:nvSpPr>
        <dsp:cNvPr id="0" name=""/>
        <dsp:cNvSpPr/>
      </dsp:nvSpPr>
      <dsp:spPr>
        <a:xfrm rot="20700000">
          <a:off x="2049154" y="218199"/>
          <a:ext cx="1941754" cy="1941754"/>
        </a:xfrm>
        <a:prstGeom prst="gear6">
          <a:avLst/>
        </a:prstGeom>
        <a:solidFill>
          <a:schemeClr val="accent4">
            <a:hueOff val="-8486309"/>
            <a:satOff val="15997"/>
            <a:lumOff val="-509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Technology</a:t>
          </a:r>
        </a:p>
      </dsp:txBody>
      <dsp:txXfrm rot="-20700000">
        <a:off x="2475038" y="644083"/>
        <a:ext cx="1089987" cy="1089987"/>
      </dsp:txXfrm>
    </dsp:sp>
    <dsp:sp modelId="{AE91516E-7619-4F40-A2CB-AF6D96EAA2A1}">
      <dsp:nvSpPr>
        <dsp:cNvPr id="0" name=""/>
        <dsp:cNvSpPr/>
      </dsp:nvSpPr>
      <dsp:spPr>
        <a:xfrm>
          <a:off x="2323486" y="1813512"/>
          <a:ext cx="3487959" cy="3487959"/>
        </a:xfrm>
        <a:prstGeom prst="circularArrow">
          <a:avLst>
            <a:gd name="adj1" fmla="val 4687"/>
            <a:gd name="adj2" fmla="val 299029"/>
            <a:gd name="adj3" fmla="val 2531748"/>
            <a:gd name="adj4" fmla="val 15828108"/>
            <a:gd name="adj5" fmla="val 546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885AE6E-63FA-47B9-A5D3-973BC5A134F9}">
      <dsp:nvSpPr>
        <dsp:cNvPr id="0" name=""/>
        <dsp:cNvSpPr/>
      </dsp:nvSpPr>
      <dsp:spPr>
        <a:xfrm>
          <a:off x="395422" y="1417626"/>
          <a:ext cx="2534220" cy="2534220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-4243154"/>
            <a:satOff val="7998"/>
            <a:lumOff val="-2549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B3B855-D58D-412E-8730-5C485A7222C2}">
      <dsp:nvSpPr>
        <dsp:cNvPr id="0" name=""/>
        <dsp:cNvSpPr/>
      </dsp:nvSpPr>
      <dsp:spPr>
        <a:xfrm>
          <a:off x="1600007" y="-210379"/>
          <a:ext cx="2732400" cy="2732400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4">
            <a:hueOff val="-8486309"/>
            <a:satOff val="15997"/>
            <a:lumOff val="-5098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59736-6D6C-475A-AB2B-422270C5DED3}">
      <dsp:nvSpPr>
        <dsp:cNvPr id="0" name=""/>
        <dsp:cNvSpPr/>
      </dsp:nvSpPr>
      <dsp:spPr>
        <a:xfrm>
          <a:off x="0" y="218135"/>
          <a:ext cx="4038600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Do you use any of these bad passwords?</a:t>
          </a:r>
          <a:endParaRPr lang="en-US" sz="2200" kern="1200"/>
        </a:p>
      </dsp:txBody>
      <dsp:txXfrm>
        <a:off x="41465" y="259600"/>
        <a:ext cx="3955670" cy="766490"/>
      </dsp:txXfrm>
    </dsp:sp>
    <dsp:sp modelId="{DC4CF8D7-63E6-42F8-BA8F-30DA0A46066E}">
      <dsp:nvSpPr>
        <dsp:cNvPr id="0" name=""/>
        <dsp:cNvSpPr/>
      </dsp:nvSpPr>
      <dsp:spPr>
        <a:xfrm>
          <a:off x="0" y="1067555"/>
          <a:ext cx="4038600" cy="1388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Password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123456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qwerty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Your kid's name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Always the same one</a:t>
          </a:r>
          <a:endParaRPr lang="en-US" sz="1700" kern="1200"/>
        </a:p>
      </dsp:txBody>
      <dsp:txXfrm>
        <a:off x="0" y="1067555"/>
        <a:ext cx="4038600" cy="1388970"/>
      </dsp:txXfrm>
    </dsp:sp>
    <dsp:sp modelId="{1E058FBF-29FA-4D30-8C1B-0BF4A7DDD6B5}">
      <dsp:nvSpPr>
        <dsp:cNvPr id="0" name=""/>
        <dsp:cNvSpPr/>
      </dsp:nvSpPr>
      <dsp:spPr>
        <a:xfrm>
          <a:off x="0" y="2456525"/>
          <a:ext cx="4038600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Why is that not good?</a:t>
          </a:r>
          <a:endParaRPr lang="en-US" sz="2200" kern="1200"/>
        </a:p>
      </dsp:txBody>
      <dsp:txXfrm>
        <a:off x="41465" y="2497990"/>
        <a:ext cx="3955670" cy="766490"/>
      </dsp:txXfrm>
    </dsp:sp>
    <dsp:sp modelId="{A704D28C-D4A7-4C25-B1FA-6173D252A2B9}">
      <dsp:nvSpPr>
        <dsp:cNvPr id="0" name=""/>
        <dsp:cNvSpPr/>
      </dsp:nvSpPr>
      <dsp:spPr>
        <a:xfrm>
          <a:off x="0" y="3305946"/>
          <a:ext cx="4038600" cy="1001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2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They are easy to guess or crack. Really easy.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700" kern="1200"/>
            <a:t>If one site is compromised, a hacker has access to all your services. </a:t>
          </a:r>
          <a:endParaRPr lang="en-US" sz="1700" kern="1200"/>
        </a:p>
      </dsp:txBody>
      <dsp:txXfrm>
        <a:off x="0" y="3305946"/>
        <a:ext cx="4038600" cy="10018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04CDF-B722-4F96-83D0-2D6524C8B8DD}">
      <dsp:nvSpPr>
        <dsp:cNvPr id="0" name=""/>
        <dsp:cNvSpPr/>
      </dsp:nvSpPr>
      <dsp:spPr>
        <a:xfrm>
          <a:off x="1645920" y="1414"/>
          <a:ext cx="6583680" cy="14497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42" tIns="368229" rIns="127742" bIns="36822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Try to run penetration testing on all the entry points of your network</a:t>
          </a:r>
        </a:p>
      </dsp:txBody>
      <dsp:txXfrm>
        <a:off x="1645920" y="1414"/>
        <a:ext cx="6583680" cy="1449722"/>
      </dsp:txXfrm>
    </dsp:sp>
    <dsp:sp modelId="{5DAFA43F-695F-4081-A6DA-D9AADA575DC6}">
      <dsp:nvSpPr>
        <dsp:cNvPr id="0" name=""/>
        <dsp:cNvSpPr/>
      </dsp:nvSpPr>
      <dsp:spPr>
        <a:xfrm>
          <a:off x="0" y="1414"/>
          <a:ext cx="1645920" cy="144972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97" tIns="143200" rIns="87097" bIns="1432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Try</a:t>
          </a:r>
        </a:p>
      </dsp:txBody>
      <dsp:txXfrm>
        <a:off x="0" y="1414"/>
        <a:ext cx="1645920" cy="1449722"/>
      </dsp:txXfrm>
    </dsp:sp>
    <dsp:sp modelId="{3330E105-46AA-40BA-AF97-DFB795AD276F}">
      <dsp:nvSpPr>
        <dsp:cNvPr id="0" name=""/>
        <dsp:cNvSpPr/>
      </dsp:nvSpPr>
      <dsp:spPr>
        <a:xfrm>
          <a:off x="1645920" y="1538119"/>
          <a:ext cx="6583680" cy="14497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42" tIns="368229" rIns="127742" bIns="36822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Train your staff</a:t>
          </a:r>
        </a:p>
      </dsp:txBody>
      <dsp:txXfrm>
        <a:off x="1645920" y="1538119"/>
        <a:ext cx="6583680" cy="1449722"/>
      </dsp:txXfrm>
    </dsp:sp>
    <dsp:sp modelId="{A9B0E60D-73F7-47C1-BDC3-29F9BED655C2}">
      <dsp:nvSpPr>
        <dsp:cNvPr id="0" name=""/>
        <dsp:cNvSpPr/>
      </dsp:nvSpPr>
      <dsp:spPr>
        <a:xfrm>
          <a:off x="0" y="1538119"/>
          <a:ext cx="1645920" cy="144972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97" tIns="143200" rIns="87097" bIns="1432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Train</a:t>
          </a:r>
        </a:p>
      </dsp:txBody>
      <dsp:txXfrm>
        <a:off x="0" y="1538119"/>
        <a:ext cx="1645920" cy="1449722"/>
      </dsp:txXfrm>
    </dsp:sp>
    <dsp:sp modelId="{2335A6AF-BCA6-4898-9F80-86051CD42680}">
      <dsp:nvSpPr>
        <dsp:cNvPr id="0" name=""/>
        <dsp:cNvSpPr/>
      </dsp:nvSpPr>
      <dsp:spPr>
        <a:xfrm>
          <a:off x="1645920" y="3074825"/>
          <a:ext cx="6583680" cy="14497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742" tIns="368229" rIns="127742" bIns="36822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Update and patch your OS, software and firmware</a:t>
          </a:r>
        </a:p>
      </dsp:txBody>
      <dsp:txXfrm>
        <a:off x="1645920" y="3074825"/>
        <a:ext cx="6583680" cy="1449722"/>
      </dsp:txXfrm>
    </dsp:sp>
    <dsp:sp modelId="{55C25C70-76FF-4A4B-AEFB-B8ECD9E71498}">
      <dsp:nvSpPr>
        <dsp:cNvPr id="0" name=""/>
        <dsp:cNvSpPr/>
      </dsp:nvSpPr>
      <dsp:spPr>
        <a:xfrm>
          <a:off x="0" y="3074825"/>
          <a:ext cx="1645920" cy="144972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097" tIns="143200" rIns="87097" bIns="1432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Update and patch</a:t>
          </a:r>
        </a:p>
      </dsp:txBody>
      <dsp:txXfrm>
        <a:off x="0" y="3074825"/>
        <a:ext cx="1645920" cy="144972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A0480-122A-4260-9E2E-1AB97F47FF2D}">
      <dsp:nvSpPr>
        <dsp:cNvPr id="0" name=""/>
        <dsp:cNvSpPr/>
      </dsp:nvSpPr>
      <dsp:spPr>
        <a:xfrm>
          <a:off x="1004" y="957340"/>
          <a:ext cx="3526110" cy="22390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ED41A3-C01C-4442-8121-5F6029B2B323}">
      <dsp:nvSpPr>
        <dsp:cNvPr id="0" name=""/>
        <dsp:cNvSpPr/>
      </dsp:nvSpPr>
      <dsp:spPr>
        <a:xfrm>
          <a:off x="392794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Social Engineering Attacks and Types.</a:t>
          </a:r>
        </a:p>
      </dsp:txBody>
      <dsp:txXfrm>
        <a:off x="458374" y="1395121"/>
        <a:ext cx="3394950" cy="2107920"/>
      </dsp:txXfrm>
    </dsp:sp>
    <dsp:sp modelId="{9DDBFDC0-8E0E-47C1-89D0-51AABC498A59}">
      <dsp:nvSpPr>
        <dsp:cNvPr id="0" name=""/>
        <dsp:cNvSpPr/>
      </dsp:nvSpPr>
      <dsp:spPr>
        <a:xfrm>
          <a:off x="4310695" y="957340"/>
          <a:ext cx="3526110" cy="223908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2E5FAB-C12E-403B-B0EF-BCE6EF708C4A}">
      <dsp:nvSpPr>
        <dsp:cNvPr id="0" name=""/>
        <dsp:cNvSpPr/>
      </dsp:nvSpPr>
      <dsp:spPr>
        <a:xfrm>
          <a:off x="4702485" y="1329541"/>
          <a:ext cx="3526110" cy="22390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Password Attacks Techniques and Explanation.</a:t>
          </a:r>
        </a:p>
      </dsp:txBody>
      <dsp:txXfrm>
        <a:off x="4768065" y="1395121"/>
        <a:ext cx="3394950" cy="21079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2AA13C-2587-4B53-8F7A-F8DA668E3743}" type="datetimeFigureOut">
              <a:rPr lang="en-MY" smtClean="0"/>
              <a:t>6/6/2023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6DA41E-181D-4EF6-A158-4A3F9D6AC23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46970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A79288F6-F14F-44CD-ACBA-BA921E8C57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3387FB2-E450-486A-B2C6-56747847E007}" type="slidenum">
              <a:rPr kumimoji="0" lang="en-AU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AU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5539" name="Rectangle 4">
            <a:extLst>
              <a:ext uri="{FF2B5EF4-FFF2-40B4-BE49-F238E27FC236}">
                <a16:creationId xmlns:a16="http://schemas.microsoft.com/office/drawing/2014/main" id="{98588AA8-AEEF-41FB-9756-47F9300198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5">
            <a:extLst>
              <a:ext uri="{FF2B5EF4-FFF2-40B4-BE49-F238E27FC236}">
                <a16:creationId xmlns:a16="http://schemas.microsoft.com/office/drawing/2014/main" id="{85D0F010-51B7-4405-8470-F9A02319DF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 New Roman" panose="02020603050405020304" pitchFamily="18" charset="0"/>
              </a:rPr>
              <a:t>Chapter 7 summary.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698913-1CE5-4BF5-B8DF-266F012E8C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939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698913-1CE5-4BF5-B8DF-266F012E8C7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25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A2FFA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pic>
        <p:nvPicPr>
          <p:cNvPr id="5" name="Picture 10" descr="APU Logo_Final_Vertical_V1_HR1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88" y="2514600"/>
            <a:ext cx="2530476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89188" y="1952625"/>
            <a:ext cx="6754812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74900" y="3886200"/>
            <a:ext cx="67691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39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27189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274638"/>
            <a:ext cx="2057400" cy="594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021388" cy="594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58077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A2FFA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pic>
        <p:nvPicPr>
          <p:cNvPr id="5" name="Picture 10" descr="APU Logo_Final_Vertical_V1_HR1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88" y="2514600"/>
            <a:ext cx="2530476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89188" y="1952625"/>
            <a:ext cx="6754812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74900" y="3886200"/>
            <a:ext cx="67691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7049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23546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65725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17802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089650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47924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749249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34107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993812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022599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57544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274638"/>
            <a:ext cx="2057400" cy="594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021388" cy="594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5074449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9144000" cy="3429000"/>
          </a:xfrm>
          <a:prstGeom prst="rect">
            <a:avLst/>
          </a:prstGeom>
          <a:solidFill>
            <a:srgbClr val="A2FFA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pic>
        <p:nvPicPr>
          <p:cNvPr id="5" name="Picture 10" descr="APU Logo_Final_Vertical_V1_HR1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888" y="2514600"/>
            <a:ext cx="2530476" cy="238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89188" y="1952625"/>
            <a:ext cx="6754812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74900" y="3886200"/>
            <a:ext cx="67691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705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091714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031439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6440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700107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23858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4655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978489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72549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143341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939329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3" y="274638"/>
            <a:ext cx="2057400" cy="5948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5775" y="274638"/>
            <a:ext cx="6021388" cy="5948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06128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98" y="50215"/>
            <a:ext cx="1104100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266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078" y="75543"/>
            <a:ext cx="110292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86862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476" y="-84512"/>
            <a:ext cx="1115665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31062"/>
      </p:ext>
    </p:extLst>
  </p:cSld>
  <p:clrMapOvr>
    <a:masterClrMapping/>
  </p:clrMapOvr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44964"/>
            <a:ext cx="89535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93" y="3960"/>
            <a:ext cx="896074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47714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88" y="62243"/>
            <a:ext cx="947113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56238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98" y="28577"/>
            <a:ext cx="89619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5967901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7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3762542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948"/>
            <a:ext cx="89619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3815484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507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33380"/>
      </p:ext>
    </p:extLst>
  </p:cSld>
  <p:clrMapOvr>
    <a:masterClrMapping/>
  </p:clrMapOvr>
  <p:hf sldNum="0"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478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88822"/>
      </p:ext>
    </p:extLst>
  </p:cSld>
  <p:clrMapOvr>
    <a:masterClrMapping/>
  </p:clrMapOvr>
  <p:hf sldNum="0"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6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078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270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48864"/>
      </p:ext>
    </p:extLst>
  </p:cSld>
  <p:clrMapOvr>
    <a:masterClrMapping/>
  </p:clrMapOvr>
  <p:hf sldNum="0"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053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-2786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83547"/>
      </p:ext>
    </p:extLst>
  </p:cSld>
  <p:clrMapOvr>
    <a:masterClrMapping/>
  </p:clrMapOvr>
  <p:hf sldNum="0"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92904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388245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85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63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75899"/>
      </p:ext>
    </p:extLst>
  </p:cSld>
  <p:clrMapOvr>
    <a:masterClrMapping/>
  </p:clrMapOvr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67419"/>
      </p:ext>
    </p:extLst>
  </p:cSld>
  <p:clrMapOvr>
    <a:masterClrMapping/>
  </p:clrMapOvr>
  <p:hf sldNum="0"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21557"/>
      </p:ext>
    </p:extLst>
  </p:cSld>
  <p:clrMapOvr>
    <a:masterClrMapping/>
  </p:clrMapOvr>
  <p:hf sldNum="0"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19736"/>
      </p:ext>
    </p:extLst>
  </p:cSld>
  <p:clrMapOvr>
    <a:masterClrMapping/>
  </p:clrMapOvr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720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62419"/>
      </p:ext>
    </p:extLst>
  </p:cSld>
  <p:clrMapOvr>
    <a:masterClrMapping/>
  </p:clrMapOvr>
  <p:hf sldNum="0"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16058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6688"/>
      </p:ext>
    </p:extLst>
  </p:cSld>
  <p:clrMapOvr>
    <a:masterClrMapping/>
  </p:clrMapOvr>
  <p:hf sldNum="0"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383" y="-24446"/>
            <a:ext cx="855617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82344"/>
      </p:ext>
    </p:extLst>
  </p:cSld>
  <p:clrMapOvr>
    <a:masterClrMapping/>
  </p:clrMapOvr>
  <p:hf sldNum="0"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7612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6710947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74" y="1"/>
            <a:ext cx="826226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74986"/>
      </p:ext>
    </p:extLst>
  </p:cSld>
  <p:clrMapOvr>
    <a:masterClrMapping/>
  </p:clrMapOvr>
  <p:hf sldNum="0"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06651"/>
      </p:ext>
    </p:extLst>
  </p:cSld>
  <p:clrMapOvr>
    <a:masterClrMapping/>
  </p:clrMapOvr>
  <p:hf sldNum="0"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87989"/>
      </p:ext>
    </p:extLst>
  </p:cSld>
  <p:clrMapOvr>
    <a:masterClrMapping/>
  </p:clrMapOvr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6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89273"/>
      </p:ext>
    </p:extLst>
  </p:cSld>
  <p:clrMapOvr>
    <a:masterClrMapping/>
  </p:clrMapOvr>
  <p:hf sldNum="0"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" y="1"/>
            <a:ext cx="864706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6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617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898"/>
      </p:ext>
    </p:extLst>
  </p:cSld>
  <p:clrMapOvr>
    <a:masterClrMapping/>
  </p:clrMapOvr>
  <p:hf sldNum="0"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5316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71989"/>
      </p:ext>
    </p:extLst>
  </p:cSld>
  <p:clrMapOvr>
    <a:masterClrMapping/>
  </p:clrMapOvr>
  <p:hf sldNum="0"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47211"/>
      </p:ext>
    </p:extLst>
  </p:cSld>
  <p:clrMapOvr>
    <a:masterClrMapping/>
  </p:clrMapOvr>
  <p:hf sldNum="0"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154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4211"/>
      </p:ext>
    </p:extLst>
  </p:cSld>
  <p:clrMapOvr>
    <a:masterClrMapping/>
  </p:clrMapOvr>
  <p:hf sldNum="0"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2540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45832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798625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8701"/>
      </p:ext>
    </p:extLst>
  </p:cSld>
  <p:clrMapOvr>
    <a:masterClrMapping/>
  </p:clrMapOvr>
  <p:hf sldNum="0"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3469224"/>
      </p:ext>
    </p:extLst>
  </p:cSld>
  <p:clrMapOvr>
    <a:masterClrMapping/>
  </p:clrMapOvr>
  <p:hf sldNum="0"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4439595"/>
      </p:ext>
    </p:extLst>
  </p:cSld>
  <p:clrMapOvr>
    <a:masterClrMapping/>
  </p:clrMapOvr>
  <p:hf sldNum="0"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4514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62770"/>
      </p:ext>
    </p:extLst>
  </p:cSld>
  <p:clrMapOvr>
    <a:masterClrMapping/>
  </p:clrMapOvr>
  <p:hf sldNum="0"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04545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40742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9716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jpe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9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67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41" Type="http://schemas.openxmlformats.org/officeDocument/2006/relationships/slideLayout" Target="../slideLayouts/slideLayout74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slideLayout" Target="../slideLayouts/slideLayout70.xml"/><Relationship Id="rId40" Type="http://schemas.openxmlformats.org/officeDocument/2006/relationships/slideLayout" Target="../slideLayouts/slideLayout73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slideLayout" Target="../slideLayouts/slideLayout68.xml"/><Relationship Id="rId43" Type="http://schemas.openxmlformats.org/officeDocument/2006/relationships/image" Target="../media/image4.png"/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3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ucti_globe1_transparent_small"/>
          <p:cNvPicPr>
            <a:picLocks noChangeAspect="1" noChangeArrowheads="1"/>
          </p:cNvPicPr>
          <p:nvPr/>
        </p:nvPicPr>
        <p:blipFill>
          <a:blip r:embed="rId13">
            <a:lum bright="80000" contrast="-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1450" y="2570163"/>
            <a:ext cx="720725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0" y="6621463"/>
            <a:ext cx="9144000" cy="236537"/>
          </a:xfrm>
          <a:prstGeom prst="rect">
            <a:avLst/>
          </a:prstGeom>
          <a:solidFill>
            <a:srgbClr val="A2FFA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363" y="16970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MY" altLang="en-US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85775" y="2746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MY" altLang="en-US"/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GB" sz="800" dirty="0">
                <a:latin typeface="Calibri" pitchFamily="34" charset="0"/>
                <a:cs typeface="Calibri" pitchFamily="34" charset="0"/>
              </a:rPr>
              <a:t>AICT006-4-2 Digital Security and Forensics</a:t>
            </a:r>
          </a:p>
        </p:txBody>
      </p:sp>
      <p:sp>
        <p:nvSpPr>
          <p:cNvPr id="860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317500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GB" sz="800" dirty="0">
                <a:latin typeface="Calibri" pitchFamily="34" charset="0"/>
                <a:cs typeface="Calibri" pitchFamily="34" charset="0"/>
              </a:rPr>
              <a:t>Risk Management</a:t>
            </a:r>
          </a:p>
        </p:txBody>
      </p:sp>
      <p:pic>
        <p:nvPicPr>
          <p:cNvPr id="1033" name="Picture 10" descr="APU Logo Final-medium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0"/>
            <a:ext cx="15144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17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ucti_globe1_transparent_small"/>
          <p:cNvPicPr>
            <a:picLocks noChangeAspect="1" noChangeArrowheads="1"/>
          </p:cNvPicPr>
          <p:nvPr/>
        </p:nvPicPr>
        <p:blipFill>
          <a:blip r:embed="rId13">
            <a:lum bright="80000" contrast="-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1450" y="2570163"/>
            <a:ext cx="720725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0" y="6621463"/>
            <a:ext cx="9144000" cy="236537"/>
          </a:xfrm>
          <a:prstGeom prst="rect">
            <a:avLst/>
          </a:prstGeom>
          <a:solidFill>
            <a:srgbClr val="A2FFA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363" y="16970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MY" altLang="en-US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85775" y="2746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MY" altLang="en-US"/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GB" sz="800" dirty="0">
                <a:latin typeface="Calibri" pitchFamily="34" charset="0"/>
                <a:cs typeface="Calibri" pitchFamily="34" charset="0"/>
              </a:rPr>
              <a:t>AICT006-4-2 Digital Security and Forensics</a:t>
            </a:r>
          </a:p>
        </p:txBody>
      </p:sp>
      <p:sp>
        <p:nvSpPr>
          <p:cNvPr id="860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r>
              <a:rPr lang="en-MY"/>
              <a:t>Security Management</a:t>
            </a:r>
            <a:endParaRPr lang="en-MY" dirty="0"/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317500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GB" sz="800" dirty="0">
                <a:latin typeface="Calibri" pitchFamily="34" charset="0"/>
                <a:cs typeface="Calibri" pitchFamily="34" charset="0"/>
              </a:rPr>
              <a:t>Risk Management</a:t>
            </a:r>
          </a:p>
        </p:txBody>
      </p:sp>
      <p:pic>
        <p:nvPicPr>
          <p:cNvPr id="1033" name="Picture 10" descr="APU Logo Final-medium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0"/>
            <a:ext cx="15144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285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ucti_globe1_transparent_small"/>
          <p:cNvPicPr>
            <a:picLocks noChangeAspect="1" noChangeArrowheads="1"/>
          </p:cNvPicPr>
          <p:nvPr/>
        </p:nvPicPr>
        <p:blipFill>
          <a:blip r:embed="rId13">
            <a:lum bright="80000" contrast="-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1450" y="2570163"/>
            <a:ext cx="7207250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0" y="6621463"/>
            <a:ext cx="9144000" cy="236537"/>
          </a:xfrm>
          <a:prstGeom prst="rect">
            <a:avLst/>
          </a:prstGeom>
          <a:solidFill>
            <a:srgbClr val="A2FFA3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7363" y="16970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MY" altLang="en-US" dirty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485775" y="2746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MY" altLang="en-US"/>
          </a:p>
        </p:txBody>
      </p:sp>
      <p:sp>
        <p:nvSpPr>
          <p:cNvPr id="86023" name="Rectangle 7"/>
          <p:cNvSpPr>
            <a:spLocks noChangeArrowheads="1"/>
          </p:cNvSpPr>
          <p:nvPr/>
        </p:nvSpPr>
        <p:spPr bwMode="auto">
          <a:xfrm>
            <a:off x="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>
              <a:defRPr/>
            </a:pPr>
            <a:r>
              <a:rPr lang="en-GB" sz="800" dirty="0">
                <a:latin typeface="Calibri" pitchFamily="34" charset="0"/>
                <a:cs typeface="Calibri" pitchFamily="34" charset="0"/>
              </a:rPr>
              <a:t>AICT006-4-2 Digital Security and</a:t>
            </a:r>
            <a:r>
              <a:rPr lang="en-GB" sz="800" baseline="0" dirty="0">
                <a:latin typeface="Calibri" pitchFamily="34" charset="0"/>
                <a:cs typeface="Calibri" pitchFamily="34" charset="0"/>
              </a:rPr>
              <a:t> Forensic</a:t>
            </a:r>
            <a:endParaRPr lang="en-GB" sz="8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6024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248400" y="6623050"/>
            <a:ext cx="2895600" cy="23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>
                <a:latin typeface="Calibri" pitchFamily="34" charset="0"/>
                <a:ea typeface="Calibri" pitchFamily="34" charset="0"/>
                <a:cs typeface="Calibri" pitchFamily="34" charset="0"/>
              </a:defRPr>
            </a:lvl1pPr>
          </a:lstStyle>
          <a:p>
            <a:endParaRPr lang="en-MY"/>
          </a:p>
        </p:txBody>
      </p:sp>
      <p:sp>
        <p:nvSpPr>
          <p:cNvPr id="86025" name="Rectangle 9"/>
          <p:cNvSpPr>
            <a:spLocks noChangeArrowheads="1"/>
          </p:cNvSpPr>
          <p:nvPr/>
        </p:nvSpPr>
        <p:spPr bwMode="auto">
          <a:xfrm>
            <a:off x="3175000" y="6597650"/>
            <a:ext cx="2711450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r>
              <a:rPr lang="en-GB" sz="800" dirty="0">
                <a:latin typeface="Calibri" pitchFamily="34" charset="0"/>
                <a:cs typeface="Calibri" pitchFamily="34" charset="0"/>
              </a:rPr>
              <a:t>Introduction to Forensic</a:t>
            </a:r>
          </a:p>
          <a:p>
            <a:pPr algn="ctr">
              <a:defRPr/>
            </a:pPr>
            <a:endParaRPr lang="en-GB" sz="8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33" name="Picture 10" descr="APU Logo Final-medium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0"/>
            <a:ext cx="1514475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60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/>
        </p:nvSpPr>
        <p:spPr>
          <a:xfrm>
            <a:off x="29381" y="6588371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/>
        </p:nvSpPr>
        <p:spPr>
          <a:xfrm>
            <a:off x="3360421" y="6572476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0304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  <p:sldLayoutId id="2147483732" r:id="rId36"/>
    <p:sldLayoutId id="2147483733" r:id="rId37"/>
    <p:sldLayoutId id="2147483734" r:id="rId38"/>
    <p:sldLayoutId id="2147483735" r:id="rId39"/>
    <p:sldLayoutId id="2147483736" r:id="rId40"/>
    <p:sldLayoutId id="2147483737" r:id="rId4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45.xml"/><Relationship Id="rId1" Type="http://schemas.openxmlformats.org/officeDocument/2006/relationships/video" Target="https://www.youtube.com/embed/IrPL-2ZUio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5.xml"/><Relationship Id="rId1" Type="http://schemas.openxmlformats.org/officeDocument/2006/relationships/video" Target="https://www.youtube.com/embed/Mr1nT0_n_FM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45.xml"/><Relationship Id="rId1" Type="http://schemas.openxmlformats.org/officeDocument/2006/relationships/video" Target="https://www.youtube.com/embed/uff6oAF-XY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https://www.youtube.com/embed/UxuB7HKTCHg" TargetMode="External"/><Relationship Id="rId1" Type="http://schemas.openxmlformats.org/officeDocument/2006/relationships/video" Target="https://www.youtube.com/embed/i6ZoyZDm-jI" TargetMode="Externa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ybermap.kaspersky.com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digitalattackmap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s://www.routerpasswords.com/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www.defaultpassword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open-sez.me/passwd.htm" TargetMode="External"/><Relationship Id="rId5" Type="http://schemas.openxmlformats.org/officeDocument/2006/relationships/hyperlink" Target="https://defaultpassword.us/" TargetMode="External"/><Relationship Id="rId4" Type="http://schemas.openxmlformats.org/officeDocument/2006/relationships/hyperlink" Target="https://cirt.net/passwords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resec.com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id.it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shkiller.co.uk/" TargetMode="External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crackstation.ne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2833F8F-FADD-4067-9088-44E5BA5E8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Security and Forensics</a:t>
            </a:r>
            <a:br>
              <a:rPr lang="en-US" dirty="0"/>
            </a:br>
            <a:r>
              <a:rPr lang="en-US" sz="1400" dirty="0"/>
              <a:t>AICT006-4-2-DSF </a:t>
            </a:r>
            <a:r>
              <a:rPr lang="en-US" sz="1400"/>
              <a:t>Version 2</a:t>
            </a:r>
            <a:endParaRPr lang="en-MY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9B85364-8C85-43C9-BB31-2A6DFEB2A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Social Engineering, Physical &amp; Password Attacks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30762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700808"/>
            <a:ext cx="8712968" cy="262515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CA" dirty="0"/>
              <a:t>Using a </a:t>
            </a:r>
            <a:r>
              <a:rPr lang="en-CA" dirty="0">
                <a:solidFill>
                  <a:srgbClr val="FF0000"/>
                </a:solidFill>
              </a:rPr>
              <a:t>fictitious scenario</a:t>
            </a:r>
            <a:r>
              <a:rPr lang="en-CA" dirty="0"/>
              <a:t> (i.e. the pretext) the criminal establishes trust—perhaps through impersonation—which is leveraged to create a false motive for an unsuspecting individual to divulge information or do something he or she normally would not do. </a:t>
            </a:r>
          </a:p>
          <a:p>
            <a:pPr marL="0" indent="0" algn="just">
              <a:buNone/>
            </a:pP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448" y="39767"/>
            <a:ext cx="8229600" cy="639682"/>
          </a:xfrm>
        </p:spPr>
        <p:txBody>
          <a:bodyPr anchor="ctr">
            <a:normAutofit/>
          </a:bodyPr>
          <a:lstStyle/>
          <a:p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Pretexting</a:t>
            </a:r>
            <a:endParaRPr lang="en-CA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0952" y="679449"/>
            <a:ext cx="342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solidFill>
                  <a:schemeClr val="bg1"/>
                </a:solidFill>
                <a:latin typeface="Trebuchet MS" panose="020B0603020202020204" pitchFamily="34" charset="0"/>
              </a:rPr>
              <a:t>Cyber Security Awareness Committee</a:t>
            </a:r>
          </a:p>
        </p:txBody>
      </p:sp>
    </p:spTree>
    <p:extLst>
      <p:ext uri="{BB962C8B-B14F-4D97-AF65-F5344CB8AC3E}">
        <p14:creationId xmlns:p14="http://schemas.microsoft.com/office/powerpoint/2010/main" val="95619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CA" dirty="0"/>
              <a:t>Pretexting</a:t>
            </a:r>
            <a:endParaRPr lang="en-CA" dirty="0">
              <a:effectLst/>
            </a:endParaRPr>
          </a:p>
        </p:txBody>
      </p:sp>
      <p:sp>
        <p:nvSpPr>
          <p:cNvPr id="71" name="Footer Placeholder 3">
            <a:extLst>
              <a:ext uri="{FF2B5EF4-FFF2-40B4-BE49-F238E27FC236}">
                <a16:creationId xmlns:a16="http://schemas.microsoft.com/office/drawing/2014/main" id="{50149C92-41BA-6FCD-DA88-E496FFB2B2E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  <p:pic>
        <p:nvPicPr>
          <p:cNvPr id="1026" name="Picture 2" descr="Pretexting: 5 Examples of Social Engineering Tactics">
            <a:extLst>
              <a:ext uri="{FF2B5EF4-FFF2-40B4-BE49-F238E27FC236}">
                <a16:creationId xmlns:a16="http://schemas.microsoft.com/office/drawing/2014/main" id="{AAC43C7B-262A-EA9F-EECF-49B67AEF4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4531" y="1697038"/>
            <a:ext cx="7975263" cy="452596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0815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wrap="square" anchor="t">
            <a:normAutofit/>
          </a:bodyPr>
          <a:lstStyle/>
          <a:p>
            <a:pPr marL="0" indent="0">
              <a:buNone/>
            </a:pPr>
            <a:r>
              <a:rPr lang="en-CA"/>
              <a:t>Making phone calls or leaving voice messages purporting to be from reputable companies in order to induce individuals to reveal personal information or do something they would not normally do.</a:t>
            </a:r>
          </a:p>
          <a:p>
            <a:pPr marL="0" indent="0">
              <a:buNone/>
            </a:pPr>
            <a:endParaRPr lang="en-CA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738482-0057-41EF-9341-699EE3CA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/>
              <a:t>Vishing</a:t>
            </a:r>
            <a:endParaRPr lang="en-MY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CEF3F36-2A1F-B118-D3EE-81D111EDC5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  <p:pic>
        <p:nvPicPr>
          <p:cNvPr id="2" name="Picture 2" descr="Sample Vishing Attacks - Get Certified Get Ahead">
            <a:extLst>
              <a:ext uri="{FF2B5EF4-FFF2-40B4-BE49-F238E27FC236}">
                <a16:creationId xmlns:a16="http://schemas.microsoft.com/office/drawing/2014/main" id="{24FB67A8-DC6A-E297-D5EF-9F2CD1979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363" y="2773680"/>
            <a:ext cx="4038600" cy="23726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673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98E508-92E1-2F2F-1FEE-1506E1FC1A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4150509"/>
              </p:ext>
            </p:extLst>
          </p:nvPr>
        </p:nvGraphicFramePr>
        <p:xfrm>
          <a:off x="190500" y="1697038"/>
          <a:ext cx="88106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CA"/>
              <a:t>Another Kind of Vishing</a:t>
            </a:r>
            <a:endParaRPr lang="en-CA">
              <a:effectLst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CB7560E-9AAB-F71E-2287-C2592C6F4239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</p:spTree>
    <p:extLst>
      <p:ext uri="{BB962C8B-B14F-4D97-AF65-F5344CB8AC3E}">
        <p14:creationId xmlns:p14="http://schemas.microsoft.com/office/powerpoint/2010/main" val="1196986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3658" y="3284984"/>
            <a:ext cx="6156684" cy="3102064"/>
          </a:xfrm>
        </p:spPr>
        <p:txBody>
          <a:bodyPr>
            <a:normAutofit/>
          </a:bodyPr>
          <a:lstStyle/>
          <a:p>
            <a:r>
              <a:rPr lang="en-CA" dirty="0"/>
              <a:t>The attacker calls extensions at a company claiming to follow up on a technical problem.</a:t>
            </a:r>
          </a:p>
          <a:p>
            <a:r>
              <a:rPr lang="en-CA" dirty="0"/>
              <a:t>Eventually finds someone with an issue.</a:t>
            </a:r>
          </a:p>
          <a:p>
            <a:r>
              <a:rPr lang="en-CA" dirty="0"/>
              <a:t>In the course of providing tech support, the end user provides system access or types in a malicious command. 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8800"/>
            <a:ext cx="8229600" cy="1440160"/>
          </a:xfrm>
        </p:spPr>
        <p:txBody>
          <a:bodyPr anchor="ctr">
            <a:normAutofit/>
          </a:bodyPr>
          <a:lstStyle/>
          <a:p>
            <a:r>
              <a:rPr lang="en-CA" dirty="0"/>
              <a:t>Social Engineering: </a:t>
            </a:r>
            <a:br>
              <a:rPr lang="en-CA" dirty="0"/>
            </a:br>
            <a:r>
              <a:rPr lang="en-CA" sz="3100" i="1" dirty="0"/>
              <a:t>Quid Pro Quo </a:t>
            </a:r>
            <a:r>
              <a:rPr lang="en-CA" sz="3100" dirty="0"/>
              <a:t>– Something for Something</a:t>
            </a:r>
            <a:endParaRPr lang="en-CA" sz="31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71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600"/>
              <a:t>The attacker finds a weakness in a legitimate website known for attracting a target group.  </a:t>
            </a:r>
          </a:p>
          <a:p>
            <a:pPr>
              <a:lnSpc>
                <a:spcPct val="90000"/>
              </a:lnSpc>
            </a:pPr>
            <a:endParaRPr lang="en-CA" sz="2600"/>
          </a:p>
          <a:p>
            <a:pPr>
              <a:lnSpc>
                <a:spcPct val="90000"/>
              </a:lnSpc>
            </a:pPr>
            <a:r>
              <a:rPr lang="en-CA" sz="2600"/>
              <a:t>Using the compromised site, visitor systems are infected with malware because people trust the site owners.</a:t>
            </a:r>
          </a:p>
          <a:p>
            <a:pPr marL="0" indent="0">
              <a:lnSpc>
                <a:spcPct val="90000"/>
              </a:lnSpc>
              <a:buNone/>
            </a:pPr>
            <a:endParaRPr lang="en-CA" sz="2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CA"/>
              <a:t>Social Engineering: </a:t>
            </a:r>
            <a:br>
              <a:rPr lang="en-CA"/>
            </a:br>
            <a:r>
              <a:rPr lang="en-CA"/>
              <a:t>Water Holing</a:t>
            </a:r>
            <a:endParaRPr lang="en-CA">
              <a:effectLst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FCDA7D0-2D21-D224-0BF7-FF2EA806AA2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  <p:pic>
        <p:nvPicPr>
          <p:cNvPr id="4" name="IrPL-2ZUioc">
            <a:extLst>
              <a:ext uri="{FF2B5EF4-FFF2-40B4-BE49-F238E27FC236}">
                <a16:creationId xmlns:a16="http://schemas.microsoft.com/office/drawing/2014/main" id="{78FD2171-796A-9510-A0EF-54E188668C8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7363" y="2445544"/>
            <a:ext cx="4038600" cy="3028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1385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wrap="square" anchor="t">
            <a:normAutofit/>
          </a:bodyPr>
          <a:lstStyle/>
          <a:p>
            <a:r>
              <a:rPr lang="en-CA" dirty="0"/>
              <a:t>The attacker seeks access to a restricted area.  </a:t>
            </a:r>
          </a:p>
          <a:p>
            <a:endParaRPr lang="en-CA" dirty="0"/>
          </a:p>
          <a:p>
            <a:r>
              <a:rPr lang="en-CA" dirty="0"/>
              <a:t>Simply walks in behind a person with legitimate access.</a:t>
            </a:r>
          </a:p>
          <a:p>
            <a:pPr marL="0" indent="0">
              <a:buNone/>
            </a:pP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CA" dirty="0"/>
              <a:t>Social Engineering: Tailgating</a:t>
            </a:r>
            <a:endParaRPr lang="en-CA" dirty="0">
              <a:effectLst/>
            </a:endParaRP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F158D80-9E95-89FA-B4A9-B93DF2C796F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  <p:pic>
        <p:nvPicPr>
          <p:cNvPr id="4" name="Mr1nT0_n_FM">
            <a:extLst>
              <a:ext uri="{FF2B5EF4-FFF2-40B4-BE49-F238E27FC236}">
                <a16:creationId xmlns:a16="http://schemas.microsoft.com/office/drawing/2014/main" id="{7C9A9F98-C598-DF94-8773-0CC3961487E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7363" y="2824163"/>
            <a:ext cx="4038600" cy="22717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4843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400"/>
              <a:t>Attackers leave malware-infected DVDs or USB flash drives in locations people will find them, giving them names that pique people’s curiosity.</a:t>
            </a:r>
          </a:p>
          <a:p>
            <a:pPr marL="0" indent="0">
              <a:lnSpc>
                <a:spcPct val="90000"/>
              </a:lnSpc>
              <a:buNone/>
            </a:pPr>
            <a:endParaRPr lang="en-CA" sz="2400"/>
          </a:p>
          <a:p>
            <a:pPr>
              <a:lnSpc>
                <a:spcPct val="90000"/>
              </a:lnSpc>
            </a:pPr>
            <a:r>
              <a:rPr lang="en-CA" sz="2400"/>
              <a:t>An employee looking out of curiosity or to determine how to return it puts it in his or her system and gets infected.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CA" dirty="0"/>
              <a:t>Baiting</a:t>
            </a:r>
            <a:endParaRPr lang="en-CA" dirty="0">
              <a:effectLst/>
            </a:endParaRP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EFEF0DB-02FF-0E80-B118-594B7FF44DB2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  <p:pic>
        <p:nvPicPr>
          <p:cNvPr id="4" name="uff6oAF-XY4">
            <a:extLst>
              <a:ext uri="{FF2B5EF4-FFF2-40B4-BE49-F238E27FC236}">
                <a16:creationId xmlns:a16="http://schemas.microsoft.com/office/drawing/2014/main" id="{6AC6768C-0DCE-6190-A0DE-156E1F0B70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87363" y="2824163"/>
            <a:ext cx="4038600" cy="22717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695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/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2000" dirty="0"/>
              <a:t>Phishing is the attempt to obtain sensitive information such as usernames, passwords, and credit card details…by disguising as a trustworthy entity in an electronic communication.</a:t>
            </a:r>
          </a:p>
          <a:p>
            <a:pPr>
              <a:lnSpc>
                <a:spcPct val="90000"/>
              </a:lnSpc>
            </a:pPr>
            <a:endParaRPr lang="en-CA" sz="2000" dirty="0"/>
          </a:p>
          <a:p>
            <a:pPr>
              <a:lnSpc>
                <a:spcPct val="90000"/>
              </a:lnSpc>
            </a:pPr>
            <a:r>
              <a:rPr lang="en-CA" sz="2000" dirty="0"/>
              <a:t>Phishing is typically carried out by email spoofing…and it often directs users to enter personal information at a fake website, the look and feel of which are identical to the legitimate one.</a:t>
            </a:r>
          </a:p>
          <a:p>
            <a:pPr>
              <a:lnSpc>
                <a:spcPct val="90000"/>
              </a:lnSpc>
            </a:pPr>
            <a:endParaRPr lang="en-CA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CA" dirty="0"/>
              <a:t>What is Phishing?</a:t>
            </a:r>
            <a:endParaRPr lang="en-CA" dirty="0">
              <a:effectLst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75D34FC-40F8-4503-8A4C-BE3782054F1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 wrap="square" anchor="t">
            <a:normAutofit fontScale="62500" lnSpcReduction="20000"/>
          </a:bodyPr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  <p:pic>
        <p:nvPicPr>
          <p:cNvPr id="3" name="i6ZoyZDm-jI">
            <a:extLst>
              <a:ext uri="{FF2B5EF4-FFF2-40B4-BE49-F238E27FC236}">
                <a16:creationId xmlns:a16="http://schemas.microsoft.com/office/drawing/2014/main" id="{44DEFF13-3BF4-B63E-F352-32750CE7CFF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25083" y="1392029"/>
            <a:ext cx="4038600" cy="2448272"/>
          </a:xfrm>
          <a:prstGeom prst="rect">
            <a:avLst/>
          </a:prstGeom>
          <a:noFill/>
        </p:spPr>
      </p:pic>
      <p:pic>
        <p:nvPicPr>
          <p:cNvPr id="4" name="UxuB7HKTCHg">
            <a:extLst>
              <a:ext uri="{FF2B5EF4-FFF2-40B4-BE49-F238E27FC236}">
                <a16:creationId xmlns:a16="http://schemas.microsoft.com/office/drawing/2014/main" id="{A0A97B6B-CCFB-D67B-8CAE-90063745261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533400" y="3933056"/>
            <a:ext cx="3987936" cy="26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4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022" y="836712"/>
            <a:ext cx="8736983" cy="5474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And there’s much, much more….</a:t>
            </a:r>
          </a:p>
          <a:p>
            <a:pPr marL="0" indent="0">
              <a:buNone/>
            </a:pPr>
            <a:endParaRPr lang="en-CA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229600" cy="547492"/>
          </a:xfrm>
        </p:spPr>
        <p:txBody>
          <a:bodyPr anchor="ctr">
            <a:normAutofit/>
          </a:bodyPr>
          <a:lstStyle/>
          <a:p>
            <a:r>
              <a:rPr lang="en-CA" sz="2800" dirty="0">
                <a:latin typeface="Calibri" panose="020F0502020204030204" pitchFamily="34" charset="0"/>
                <a:cs typeface="Calibri" panose="020F0502020204030204" pitchFamily="34" charset="0"/>
              </a:rPr>
              <a:t>Other Types of Social Engineering </a:t>
            </a:r>
            <a:endParaRPr lang="en-CA" sz="2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99CB9A-C6D7-4D58-9283-BC616D758BEF}"/>
              </a:ext>
            </a:extLst>
          </p:cNvPr>
          <p:cNvSpPr/>
          <p:nvPr/>
        </p:nvSpPr>
        <p:spPr bwMode="auto">
          <a:xfrm>
            <a:off x="179512" y="1533408"/>
            <a:ext cx="8784976" cy="4775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Spam email – Irrelevant, unwanted, and unsolicited email to collect the financial information social security numbers and network information.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Instant Chat Messenger – Gathering personal information by chatting with a selected online user to get information such as birth dates and maiden names.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Chain Letters – Chain letters are emails that offer free gifts such as money and software on the condition that the user has to forward the email to the said number of persons.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Hoax Letters – Hoax letters are emails that issue warnings to the user on new viruses, Trojans, or worms that may harm the user’s system.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Pop-up Windows – Windows that suddenly pop up while surfing the Internet and ask for users’ information to login or sign-in.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CA" dirty="0">
                <a:latin typeface="Calibri" panose="020F0502020204030204" pitchFamily="34" charset="0"/>
                <a:cs typeface="Calibri" panose="020F0502020204030204" pitchFamily="34" charset="0"/>
              </a:rPr>
              <a:t>Like tricking users to copy and paste malicious code into their browser’s web development console.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MY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8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Nontechnical Password Attacks</a:t>
            </a:r>
          </a:p>
          <a:p>
            <a:r>
              <a:rPr lang="en-GB" sz="2000" dirty="0"/>
              <a:t>Technical Password Attacks</a:t>
            </a:r>
          </a:p>
          <a:p>
            <a:r>
              <a:rPr lang="en-GB" sz="2000" dirty="0"/>
              <a:t>Password Cracking Techniques</a:t>
            </a:r>
          </a:p>
          <a:p>
            <a:r>
              <a:rPr lang="en-GB" sz="2000" dirty="0"/>
              <a:t>Social Engineering Basics</a:t>
            </a:r>
          </a:p>
          <a:p>
            <a:r>
              <a:rPr lang="en-GB" sz="2000" dirty="0"/>
              <a:t>Use of Social Engineering in Penetration Testing</a:t>
            </a:r>
          </a:p>
          <a:p>
            <a:r>
              <a:rPr lang="en-GB" sz="2000" dirty="0"/>
              <a:t>Tools and Techniques</a:t>
            </a:r>
          </a:p>
          <a:p>
            <a:endParaRPr lang="en-GB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Topic &amp; Structure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‹#› of 9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54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74900" y="3886200"/>
            <a:ext cx="6445572" cy="694928"/>
          </a:xfrm>
        </p:spPr>
        <p:txBody>
          <a:bodyPr/>
          <a:lstStyle/>
          <a:p>
            <a:r>
              <a:rPr lang="en-CA" dirty="0"/>
              <a:t>What We Can Do About It?</a:t>
            </a:r>
          </a:p>
        </p:txBody>
      </p:sp>
    </p:spTree>
    <p:extLst>
      <p:ext uri="{BB962C8B-B14F-4D97-AF65-F5344CB8AC3E}">
        <p14:creationId xmlns:p14="http://schemas.microsoft.com/office/powerpoint/2010/main" val="3812711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9C5AA412-77F5-428C-9A3D-4F67B919A50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600200"/>
          <a:ext cx="7143750" cy="4695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218" name="Title 1">
            <a:extLst>
              <a:ext uri="{FF2B5EF4-FFF2-40B4-BE49-F238E27FC236}">
                <a16:creationId xmlns:a16="http://schemas.microsoft.com/office/drawing/2014/main" id="{DAC0D8EF-6E05-4D8C-B760-4F5EBD550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u="sng"/>
              <a:t>What constitutes an attack 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5" name="Content Placeholder 2">
            <a:extLst>
              <a:ext uri="{FF2B5EF4-FFF2-40B4-BE49-F238E27FC236}">
                <a16:creationId xmlns:a16="http://schemas.microsoft.com/office/drawing/2014/main" id="{0D7DDB67-7BDB-6256-742F-B15219D430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00369951"/>
              </p:ext>
            </p:extLst>
          </p:nvPr>
        </p:nvGraphicFramePr>
        <p:xfrm>
          <a:off x="222250" y="1697038"/>
          <a:ext cx="4038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242" name="Title 1">
            <a:extLst>
              <a:ext uri="{FF2B5EF4-FFF2-40B4-BE49-F238E27FC236}">
                <a16:creationId xmlns:a16="http://schemas.microsoft.com/office/drawing/2014/main" id="{FB6E46D5-0B65-445C-84CF-E8F7D1150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u="sng"/>
              <a:t>Can I Identify An Attacker?</a:t>
            </a:r>
          </a:p>
        </p:txBody>
      </p:sp>
      <p:sp>
        <p:nvSpPr>
          <p:cNvPr id="10248" name="Footer Placeholder 4">
            <a:extLst>
              <a:ext uri="{FF2B5EF4-FFF2-40B4-BE49-F238E27FC236}">
                <a16:creationId xmlns:a16="http://schemas.microsoft.com/office/drawing/2014/main" id="{22C117D4-B930-62BB-67E6-DD7214D63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04BF83-678A-4437-A7C6-BFC6E74493C3}"/>
              </a:ext>
            </a:extLst>
          </p:cNvPr>
          <p:cNvSpPr txBox="1">
            <a:spLocks/>
          </p:cNvSpPr>
          <p:nvPr/>
        </p:nvSpPr>
        <p:spPr bwMode="auto">
          <a:xfrm>
            <a:off x="487363" y="1697038"/>
            <a:ext cx="4038600" cy="4525962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r>
              <a:rPr lang="en-US" sz="2600" kern="0"/>
              <a:t>Characteristic Traits: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2600" kern="0"/>
              <a:t>Refusal to give contact information,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2600" kern="0"/>
              <a:t>Rushing,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2600" kern="0"/>
              <a:t>Name-dropping,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2600" kern="0"/>
              <a:t>Intimidation on questioning,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2600" kern="0"/>
              <a:t>Committing Small mistakes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2600" kern="0"/>
              <a:t>Requesting forbidden information</a:t>
            </a:r>
          </a:p>
          <a:p>
            <a:pPr>
              <a:lnSpc>
                <a:spcPct val="90000"/>
              </a:lnSpc>
              <a:defRPr/>
            </a:pPr>
            <a:endParaRPr lang="en-US" sz="2600" ker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BB2722C3-2D28-4A1F-B855-DAC73D08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116632"/>
            <a:ext cx="7042150" cy="562074"/>
          </a:xfrm>
        </p:spPr>
        <p:txBody>
          <a:bodyPr/>
          <a:lstStyle/>
          <a:p>
            <a:pPr eaLnBrk="1" hangingPunct="1"/>
            <a:r>
              <a:rPr lang="en-US" altLang="en-US" sz="3200" u="sng" dirty="0">
                <a:latin typeface="Calibri" panose="020F0502020204030204" pitchFamily="34" charset="0"/>
                <a:cs typeface="Calibri" panose="020F0502020204030204" pitchFamily="34" charset="0"/>
              </a:rPr>
              <a:t>What can be the impact?</a:t>
            </a:r>
          </a:p>
        </p:txBody>
      </p:sp>
      <p:pic>
        <p:nvPicPr>
          <p:cNvPr id="11267" name="Picture 2" descr="http://securityaffairs.co/wordpress/wp-content/uploads/2012/04/cyberCrimeReport2011Symantec.png">
            <a:extLst>
              <a:ext uri="{FF2B5EF4-FFF2-40B4-BE49-F238E27FC236}">
                <a16:creationId xmlns:a16="http://schemas.microsoft.com/office/drawing/2014/main" id="{26CFCAFB-9DE7-4E52-B0A1-BBFE4B3C1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" y="960997"/>
            <a:ext cx="8916259" cy="281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7A8C65-21FA-4046-B346-25A7B4F48B54}"/>
              </a:ext>
            </a:extLst>
          </p:cNvPr>
          <p:cNvSpPr txBox="1"/>
          <p:nvPr/>
        </p:nvSpPr>
        <p:spPr>
          <a:xfrm>
            <a:off x="140718" y="4509120"/>
            <a:ext cx="8928992" cy="1881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Font typeface="Arial" pitchFamily="34" charset="0"/>
              <a:buChar char="•"/>
              <a:defRPr sz="2000">
                <a:solidFill>
                  <a:schemeClr val="accent5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Impact can be a loss of any of the below: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Confidential Information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Corporate Reputation &amp; Brand 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04878"/>
                </a:solidFill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Customers</a:t>
            </a:r>
          </a:p>
        </p:txBody>
      </p:sp>
      <p:sp>
        <p:nvSpPr>
          <p:cNvPr id="11269" name="TextBox 2">
            <a:extLst>
              <a:ext uri="{FF2B5EF4-FFF2-40B4-BE49-F238E27FC236}">
                <a16:creationId xmlns:a16="http://schemas.microsoft.com/office/drawing/2014/main" id="{57F13DEB-4E08-4722-8B08-40EC84532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256" y="3818414"/>
            <a:ext cx="2362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>
                <a:solidFill>
                  <a:srgbClr val="0A478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>
                <a:solidFill>
                  <a:srgbClr val="0A478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solidFill>
                  <a:srgbClr val="0A478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400">
                <a:solidFill>
                  <a:srgbClr val="0A478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400">
                <a:solidFill>
                  <a:srgbClr val="0A478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400">
                <a:solidFill>
                  <a:srgbClr val="0A478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400">
                <a:solidFill>
                  <a:srgbClr val="0A478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400">
                <a:solidFill>
                  <a:srgbClr val="0A478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1400">
                <a:solidFill>
                  <a:srgbClr val="0A4780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Norton / Symantec Cyber Crime Report 2011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3DBDCD-7FE2-4155-91EE-9D3E01999D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837743"/>
              </p:ext>
            </p:extLst>
          </p:nvPr>
        </p:nvGraphicFramePr>
        <p:xfrm>
          <a:off x="3203848" y="951756"/>
          <a:ext cx="5544616" cy="49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90" name="Title 1">
            <a:extLst>
              <a:ext uri="{FF2B5EF4-FFF2-40B4-BE49-F238E27FC236}">
                <a16:creationId xmlns:a16="http://schemas.microsoft.com/office/drawing/2014/main" id="{C0189C61-FAF9-4008-97B8-C4A83DEE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56" y="-35024"/>
            <a:ext cx="7042150" cy="727720"/>
          </a:xfrm>
        </p:spPr>
        <p:txBody>
          <a:bodyPr/>
          <a:lstStyle/>
          <a:p>
            <a:pPr eaLnBrk="1" hangingPunct="1"/>
            <a:r>
              <a:rPr lang="en-US" alt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What do I do?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3BE015-8AA2-48C0-9F2A-79932A6D2CBC}"/>
              </a:ext>
            </a:extLst>
          </p:cNvPr>
          <p:cNvSpPr txBox="1"/>
          <p:nvPr/>
        </p:nvSpPr>
        <p:spPr>
          <a:xfrm>
            <a:off x="179512" y="1412776"/>
            <a:ext cx="7772400" cy="58166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Solution is simple and age-old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	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	PPT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The three building blocks for any Firm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Our priorities are wrongly set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Investments to be made in the right pockets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Arial" panose="020B0604020202020204" pitchFamily="34" charset="0"/>
              </a:rPr>
              <a:t>Awareness needs to be the key tactical as well as strategic Goal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1DE08D7-66F4-4310-BF6F-9AE9C5A45206}"/>
              </a:ext>
            </a:extLst>
          </p:cNvPr>
          <p:cNvSpPr/>
          <p:nvPr/>
        </p:nvSpPr>
        <p:spPr bwMode="auto">
          <a:xfrm>
            <a:off x="2051720" y="3068960"/>
            <a:ext cx="978408" cy="484632"/>
          </a:xfrm>
          <a:prstGeom prst="rightArrow">
            <a:avLst/>
          </a:prstGeom>
          <a:solidFill>
            <a:schemeClr val="tx2">
              <a:lumMod val="25000"/>
              <a:lumOff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F3DBDCD-7FE2-4155-91EE-9D3E01999D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800898"/>
              </p:ext>
            </p:extLst>
          </p:nvPr>
        </p:nvGraphicFramePr>
        <p:xfrm>
          <a:off x="3203848" y="951756"/>
          <a:ext cx="5544616" cy="49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290" name="Title 1">
            <a:extLst>
              <a:ext uri="{FF2B5EF4-FFF2-40B4-BE49-F238E27FC236}">
                <a16:creationId xmlns:a16="http://schemas.microsoft.com/office/drawing/2014/main" id="{C0189C61-FAF9-4008-97B8-C4A83DEEF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56" y="-35024"/>
            <a:ext cx="7042150" cy="436575"/>
          </a:xfrm>
        </p:spPr>
        <p:txBody>
          <a:bodyPr/>
          <a:lstStyle/>
          <a:p>
            <a:pPr eaLnBrk="1" hangingPunct="1"/>
            <a:r>
              <a:rPr lang="en-US" altLang="en-US" sz="2800" u="sng" dirty="0">
                <a:latin typeface="Calibri" panose="020F0502020204030204" pitchFamily="34" charset="0"/>
                <a:cs typeface="Calibri" panose="020F0502020204030204" pitchFamily="34" charset="0"/>
              </a:rPr>
              <a:t>What do I do?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8A883-EA5C-4471-AC17-477D33F4F7E1}"/>
              </a:ext>
            </a:extLst>
          </p:cNvPr>
          <p:cNvSpPr/>
          <p:nvPr/>
        </p:nvSpPr>
        <p:spPr bwMode="auto">
          <a:xfrm>
            <a:off x="137220" y="530001"/>
            <a:ext cx="4464496" cy="13681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is only as good as the people who use it and the process which defines its usage or boundaries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Will technology add value? - is no longer a question but rather a factual statement. 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We need to maintain the balance between investment and requirement.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FF89A8-3108-4DE9-9DCD-A9C0ECCF444A}"/>
              </a:ext>
            </a:extLst>
          </p:cNvPr>
          <p:cNvSpPr/>
          <p:nvPr/>
        </p:nvSpPr>
        <p:spPr bwMode="auto">
          <a:xfrm>
            <a:off x="137220" y="1927769"/>
            <a:ext cx="3138636" cy="2482641"/>
          </a:xfrm>
          <a:prstGeom prst="rect">
            <a:avLst/>
          </a:prstGeom>
          <a:solidFill>
            <a:srgbClr val="80B0BA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Defines what People and Technology do to make a system work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flawed process leads to the other two components failing, though they might be the best in themselves individually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This needs to be defined at the early stages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Has a bad habit of defining itself, if not managed and defined properly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610382-B736-475E-91F9-8F55DBD0A21F}"/>
              </a:ext>
            </a:extLst>
          </p:cNvPr>
          <p:cNvSpPr/>
          <p:nvPr/>
        </p:nvSpPr>
        <p:spPr bwMode="auto">
          <a:xfrm>
            <a:off x="137220" y="4537669"/>
            <a:ext cx="5730924" cy="2045196"/>
          </a:xfrm>
          <a:prstGeom prst="rect">
            <a:avLst/>
          </a:prstGeom>
          <a:solidFill>
            <a:srgbClr val="9CC99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Core building block to each and everything in an Organization, 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They control processes, control technologies as well as manage other people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Any flaw in the People component will indirectly affect all the three components in the long run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is highly important that people are trained in their respective fields to make informed decisions.</a:t>
            </a:r>
          </a:p>
          <a:p>
            <a:pPr marL="285750" marR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 is also important that the right people are mapped to the right systems as wrong mappings can crash the whole system.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BD7AB55-ED58-41C0-8DBB-B44EEDCC9A5B}"/>
              </a:ext>
            </a:extLst>
          </p:cNvPr>
          <p:cNvSpPr/>
          <p:nvPr/>
        </p:nvSpPr>
        <p:spPr bwMode="auto">
          <a:xfrm>
            <a:off x="4703125" y="664703"/>
            <a:ext cx="1446498" cy="39626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Important</a:t>
            </a:r>
            <a:endParaRPr kumimoji="0" lang="en-MY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0658A5-1677-4595-B7D4-E010C0549B1E}"/>
              </a:ext>
            </a:extLst>
          </p:cNvPr>
          <p:cNvSpPr/>
          <p:nvPr/>
        </p:nvSpPr>
        <p:spPr bwMode="auto">
          <a:xfrm>
            <a:off x="3347864" y="2121774"/>
            <a:ext cx="1446498" cy="396267"/>
          </a:xfrm>
          <a:prstGeom prst="roundRect">
            <a:avLst/>
          </a:prstGeom>
          <a:solidFill>
            <a:srgbClr val="5B99A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Very Important</a:t>
            </a:r>
            <a:endParaRPr kumimoji="0" lang="en-MY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009FD2C-ADF3-45C1-9B01-0322C7ACCF73}"/>
              </a:ext>
            </a:extLst>
          </p:cNvPr>
          <p:cNvSpPr/>
          <p:nvPr/>
        </p:nvSpPr>
        <p:spPr bwMode="auto">
          <a:xfrm>
            <a:off x="5976156" y="6129865"/>
            <a:ext cx="1446498" cy="396267"/>
          </a:xfrm>
          <a:prstGeom prst="roundRect">
            <a:avLst/>
          </a:prstGeom>
          <a:solidFill>
            <a:srgbClr val="6DAF5D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Most Important</a:t>
            </a:r>
            <a:endParaRPr kumimoji="0" lang="en-MY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0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262" y="1515191"/>
            <a:ext cx="4289448" cy="1656184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Scrutinize what information in the workplace is sensitive and evaluate exposure to breakdowns in security including social engineering.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8" y="1515191"/>
            <a:ext cx="4289448" cy="1656184"/>
          </a:xfr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anchor="ctr"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CA" sz="2000" dirty="0">
                <a:latin typeface="Calibri" panose="020F0502020204030204" pitchFamily="34" charset="0"/>
                <a:cs typeface="Calibri" panose="020F0502020204030204" pitchFamily="34" charset="0"/>
              </a:rPr>
              <a:t>Establish security protocols, policies, and procedures for handling sensitive information.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229600" cy="522312"/>
          </a:xfrm>
        </p:spPr>
        <p:txBody>
          <a:bodyPr/>
          <a:lstStyle/>
          <a:p>
            <a:r>
              <a:rPr lang="en-CA" sz="3200" dirty="0">
                <a:latin typeface="Calibri" panose="020F0502020204030204" pitchFamily="34" charset="0"/>
                <a:cs typeface="Calibri" panose="020F0502020204030204" pitchFamily="34" charset="0"/>
              </a:rPr>
              <a:t>How To Defense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893242-6FB9-45E3-9473-B94B0252EBCF}"/>
              </a:ext>
            </a:extLst>
          </p:cNvPr>
          <p:cNvSpPr txBox="1">
            <a:spLocks/>
          </p:cNvSpPr>
          <p:nvPr/>
        </p:nvSpPr>
        <p:spPr bwMode="auto">
          <a:xfrm>
            <a:off x="185365" y="3387399"/>
            <a:ext cx="4289448" cy="114300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CA" sz="2000" kern="0">
                <a:latin typeface="Calibri" panose="020F0502020204030204" pitchFamily="34" charset="0"/>
                <a:cs typeface="Calibri" panose="020F0502020204030204" pitchFamily="34" charset="0"/>
              </a:rPr>
              <a:t>Train employees in the security protocols relevant to their position</a:t>
            </a:r>
            <a:endParaRPr lang="en-CA" sz="2000" kern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534D4B0-C33D-4FAD-9344-BEC627D76F03}"/>
              </a:ext>
            </a:extLst>
          </p:cNvPr>
          <p:cNvSpPr txBox="1">
            <a:spLocks/>
          </p:cNvSpPr>
          <p:nvPr/>
        </p:nvSpPr>
        <p:spPr bwMode="auto">
          <a:xfrm>
            <a:off x="4634903" y="3385887"/>
            <a:ext cx="4289448" cy="1143001"/>
          </a:xfrm>
          <a:prstGeom prst="rect">
            <a:avLst/>
          </a:prstGeom>
          <a:solidFill>
            <a:srgbClr val="9CC99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Periodically test the systems to make sure they work.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0B1CB6-D7D4-4D82-9FE4-3F02FD13982A}"/>
              </a:ext>
            </a:extLst>
          </p:cNvPr>
          <p:cNvSpPr txBox="1">
            <a:spLocks/>
          </p:cNvSpPr>
          <p:nvPr/>
        </p:nvSpPr>
        <p:spPr bwMode="auto">
          <a:xfrm>
            <a:off x="176261" y="4797151"/>
            <a:ext cx="4289447" cy="14705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Periodically Review your defensive posture to make sure that your systems, procedures, protocols and training are up-to-date.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F77CB9-A3F1-4D5A-90C6-DA3645A044DA}"/>
              </a:ext>
            </a:extLst>
          </p:cNvPr>
          <p:cNvSpPr txBox="1">
            <a:spLocks/>
          </p:cNvSpPr>
          <p:nvPr/>
        </p:nvSpPr>
        <p:spPr bwMode="auto">
          <a:xfrm>
            <a:off x="4644008" y="4797152"/>
            <a:ext cx="4289447" cy="147056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Font typeface="Wingdings" panose="05000000000000000000" pitchFamily="2" charset="2"/>
              <a:buChar char="§"/>
            </a:pPr>
            <a:r>
              <a:rPr lang="en-CA" sz="2000" kern="0" dirty="0">
                <a:latin typeface="Calibri" panose="020F0502020204030204" pitchFamily="34" charset="0"/>
                <a:cs typeface="Calibri" panose="020F0502020204030204" pitchFamily="34" charset="0"/>
              </a:rPr>
              <a:t>Make sure that private documents are adequately handled by shredding or secure disposal.</a:t>
            </a:r>
          </a:p>
        </p:txBody>
      </p:sp>
    </p:spTree>
    <p:extLst>
      <p:ext uri="{BB962C8B-B14F-4D97-AF65-F5344CB8AC3E}">
        <p14:creationId xmlns:p14="http://schemas.microsoft.com/office/powerpoint/2010/main" val="198421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4900" y="3886200"/>
            <a:ext cx="6517580" cy="694928"/>
          </a:xfrm>
        </p:spPr>
        <p:txBody>
          <a:bodyPr/>
          <a:lstStyle/>
          <a:p>
            <a:r>
              <a:rPr lang="en-CA" dirty="0"/>
              <a:t>Password Attacks</a:t>
            </a:r>
          </a:p>
        </p:txBody>
      </p:sp>
    </p:spTree>
    <p:extLst>
      <p:ext uri="{BB962C8B-B14F-4D97-AF65-F5344CB8AC3E}">
        <p14:creationId xmlns:p14="http://schemas.microsoft.com/office/powerpoint/2010/main" val="456941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Password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9F2C4-F2FF-2FC3-6B11-EB08DE37B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8" y="1268761"/>
            <a:ext cx="3953282" cy="1944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600" dirty="0"/>
              <a:t>A password is a word or string of characters used for user authentication to prove identity or access approval to gain access to a resource (example: an access code is a type of password), which should be kept secret from those not allowed access.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099E5F-6460-4030-8A67-AC194EBA4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18" y="3284984"/>
            <a:ext cx="3953282" cy="1972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1CCEF-64BF-221C-8BDA-D47992C65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18" y="5350322"/>
            <a:ext cx="3953282" cy="10824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3382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/>
              <a:t>Elements of Information Security</a:t>
            </a:r>
          </a:p>
        </p:txBody>
      </p:sp>
      <p:pic>
        <p:nvPicPr>
          <p:cNvPr id="6" name="Picture 2" descr="http://www.cleverandsmart.cz/wp-content/uploads/cia.jpg">
            <a:extLst>
              <a:ext uri="{FF2B5EF4-FFF2-40B4-BE49-F238E27FC236}">
                <a16:creationId xmlns:a16="http://schemas.microsoft.com/office/drawing/2014/main" id="{44E4B2A1-33F4-C449-96F4-BB29471F4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363" y="1940719"/>
            <a:ext cx="4038600" cy="40386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000"/>
              <a:t>Confidentiality: to make sure that authorized user has access to the information.</a:t>
            </a:r>
          </a:p>
          <a:p>
            <a:pPr>
              <a:lnSpc>
                <a:spcPct val="90000"/>
              </a:lnSpc>
            </a:pPr>
            <a:r>
              <a:rPr lang="en-GB" sz="2000"/>
              <a:t>Integrity: to make sure that the information is secure from unauthorized changes.</a:t>
            </a:r>
          </a:p>
          <a:p>
            <a:pPr>
              <a:lnSpc>
                <a:spcPct val="90000"/>
              </a:lnSpc>
            </a:pPr>
            <a:r>
              <a:rPr lang="en-GB" sz="2000"/>
              <a:t>Availability: to make sure that the system responds 24/7.</a:t>
            </a:r>
          </a:p>
          <a:p>
            <a:pPr>
              <a:lnSpc>
                <a:spcPct val="90000"/>
              </a:lnSpc>
            </a:pPr>
            <a:endParaRPr lang="en-GB" sz="2000"/>
          </a:p>
          <a:p>
            <a:pPr marL="0" indent="0">
              <a:lnSpc>
                <a:spcPct val="90000"/>
              </a:lnSpc>
              <a:buNone/>
            </a:pPr>
            <a:r>
              <a:rPr lang="en-GB" sz="2000" b="1" u="sng"/>
              <a:t>References:</a:t>
            </a:r>
          </a:p>
          <a:p>
            <a:pPr>
              <a:lnSpc>
                <a:spcPct val="90000"/>
              </a:lnSpc>
            </a:pPr>
            <a:r>
              <a:rPr lang="en-GB" sz="2000">
                <a:hlinkClick r:id="rId3"/>
              </a:rPr>
              <a:t>http://cybermap.kaspersky.com/</a:t>
            </a:r>
            <a:endParaRPr lang="en-GB" sz="2000"/>
          </a:p>
          <a:p>
            <a:pPr>
              <a:lnSpc>
                <a:spcPct val="90000"/>
              </a:lnSpc>
            </a:pPr>
            <a:r>
              <a:rPr lang="en-GB" sz="2000">
                <a:hlinkClick r:id="rId4"/>
              </a:rPr>
              <a:t>http://www.digitalattackmap.com/</a:t>
            </a:r>
            <a:endParaRPr lang="en-GB" sz="2000"/>
          </a:p>
          <a:p>
            <a:pPr>
              <a:lnSpc>
                <a:spcPct val="90000"/>
              </a:lnSpc>
            </a:pPr>
            <a:endParaRPr lang="en-GB" sz="2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46304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latin typeface="Century Gothic" panose="020B0502020202020204" pitchFamily="34" charset="0"/>
                <a:ea typeface="新細明體" pitchFamily="18" charset="-120"/>
              </a:rPr>
              <a:t>At the end of this topic, You should be able to:</a:t>
            </a:r>
          </a:p>
          <a:p>
            <a:pPr lvl="0"/>
            <a:r>
              <a:rPr lang="en-GB" sz="2400" dirty="0"/>
              <a:t>Identify different types of nontechnical password attacks </a:t>
            </a:r>
            <a:endParaRPr lang="en-US" sz="2400" dirty="0"/>
          </a:p>
          <a:p>
            <a:pPr lvl="0"/>
            <a:r>
              <a:rPr lang="en-GB" sz="2400" dirty="0"/>
              <a:t>Identify different types of technical password attacks </a:t>
            </a:r>
            <a:endParaRPr lang="en-US" sz="2400" dirty="0"/>
          </a:p>
          <a:p>
            <a:pPr lvl="0"/>
            <a:r>
              <a:rPr lang="en-GB" sz="2400" dirty="0"/>
              <a:t>Review several methods of password cracking.</a:t>
            </a:r>
          </a:p>
          <a:p>
            <a:pPr lvl="0"/>
            <a:r>
              <a:rPr lang="en-GB" sz="2400" dirty="0"/>
              <a:t>Explain the human errors as a factor in system hacking</a:t>
            </a:r>
            <a:endParaRPr lang="en-US" sz="2400" dirty="0"/>
          </a:p>
          <a:p>
            <a:pPr lvl="0"/>
            <a:r>
              <a:rPr lang="en-GB" sz="2400" dirty="0"/>
              <a:t>Social engineering concepts and impact on security</a:t>
            </a:r>
            <a:endParaRPr lang="en-US" sz="2400" dirty="0"/>
          </a:p>
          <a:p>
            <a:pPr lvl="0"/>
            <a:r>
              <a:rPr lang="en-GB" sz="2400" dirty="0"/>
              <a:t>Identify the common techniques to gain human trust.</a:t>
            </a:r>
            <a:endParaRPr lang="en-US" sz="2400" dirty="0"/>
          </a:p>
          <a:p>
            <a:pPr lvl="0"/>
            <a:endParaRPr lang="en-US" sz="2400" dirty="0"/>
          </a:p>
          <a:p>
            <a:pPr marL="0" indent="0">
              <a:buNone/>
            </a:pPr>
            <a:endParaRPr lang="en-US" altLang="zh-TW" b="1" dirty="0">
              <a:latin typeface="Century Gothic" panose="020B0502020202020204" pitchFamily="34" charset="0"/>
              <a:ea typeface="新細明體" pitchFamily="18" charset="-120"/>
            </a:endParaRPr>
          </a:p>
          <a:p>
            <a:endParaRPr lang="en-US" dirty="0"/>
          </a:p>
        </p:txBody>
      </p:sp>
      <p:sp>
        <p:nvSpPr>
          <p:cNvPr id="5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687536" y="304031"/>
            <a:ext cx="456086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b="1" u="sng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ea typeface="新細明體" pitchFamily="18" charset="-120"/>
              </a:rPr>
              <a:t>Learning Outcomes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‹</a:t>
            </a:r>
            <a:fld id="{C26F9554-8673-4E20-8D78-49A0893B90AC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› of 9</a:t>
            </a:r>
          </a:p>
        </p:txBody>
      </p:sp>
    </p:spTree>
    <p:extLst>
      <p:ext uri="{BB962C8B-B14F-4D97-AF65-F5344CB8AC3E}">
        <p14:creationId xmlns:p14="http://schemas.microsoft.com/office/powerpoint/2010/main" val="3101382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Penetration Test and Password Attack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‹#› of 9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83116-82C1-9F4A-89E8-203103C46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71" y="1665764"/>
            <a:ext cx="7434257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92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b="1" dirty="0">
                <a:latin typeface="Calibri" panose="020F0502020204030204" pitchFamily="34" charset="0"/>
                <a:cs typeface="Calibri" panose="020F0502020204030204" pitchFamily="34" charset="0"/>
              </a:rPr>
              <a:t>Penetration Test and Password Attack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‹#› of 9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213E805-3FCB-0943-8523-C4F76C2A8E5D}"/>
              </a:ext>
            </a:extLst>
          </p:cNvPr>
          <p:cNvGrpSpPr/>
          <p:nvPr/>
        </p:nvGrpSpPr>
        <p:grpSpPr>
          <a:xfrm>
            <a:off x="502920" y="1674774"/>
            <a:ext cx="8138160" cy="4695022"/>
            <a:chOff x="1609930" y="63893"/>
            <a:chExt cx="8968964" cy="6738215"/>
          </a:xfrm>
        </p:grpSpPr>
        <p:sp>
          <p:nvSpPr>
            <p:cNvPr id="6" name="laptop">
              <a:extLst>
                <a:ext uri="{FF2B5EF4-FFF2-40B4-BE49-F238E27FC236}">
                  <a16:creationId xmlns:a16="http://schemas.microsoft.com/office/drawing/2014/main" id="{2D00E8DB-0B77-9745-ACB9-08A96ADC0E86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609931" y="2722145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B86CBCEB-03E4-8348-820B-C9CBE812739E}"/>
                </a:ext>
              </a:extLst>
            </p:cNvPr>
            <p:cNvSpPr txBox="1"/>
            <p:nvPr/>
          </p:nvSpPr>
          <p:spPr>
            <a:xfrm>
              <a:off x="1609930" y="4241734"/>
              <a:ext cx="18854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Attacker grabs local</a:t>
              </a:r>
              <a:b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password on one box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FE1B38-37A9-C246-B75E-D32261B55D1F}"/>
                </a:ext>
              </a:extLst>
            </p:cNvPr>
            <p:cNvCxnSpPr>
              <a:stCxn id="6" idx="3"/>
              <a:endCxn id="14" idx="1"/>
            </p:cNvCxnSpPr>
            <p:nvPr/>
          </p:nvCxnSpPr>
          <p:spPr>
            <a:xfrm>
              <a:off x="2761573" y="3061387"/>
              <a:ext cx="1962363" cy="153203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AA9589C-A8DB-1840-BA58-F36C6D807EBF}"/>
                </a:ext>
              </a:extLst>
            </p:cNvPr>
            <p:cNvCxnSpPr>
              <a:stCxn id="6" idx="3"/>
              <a:endCxn id="13" idx="1"/>
            </p:cNvCxnSpPr>
            <p:nvPr/>
          </p:nvCxnSpPr>
          <p:spPr>
            <a:xfrm>
              <a:off x="2761573" y="3061387"/>
              <a:ext cx="2026292" cy="3731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F2F4A9D-8653-B347-AA74-7CC4C3EB0E51}"/>
                </a:ext>
              </a:extLst>
            </p:cNvPr>
            <p:cNvCxnSpPr>
              <a:stCxn id="6" idx="3"/>
              <a:endCxn id="12" idx="1"/>
            </p:cNvCxnSpPr>
            <p:nvPr/>
          </p:nvCxnSpPr>
          <p:spPr>
            <a:xfrm flipV="1">
              <a:off x="2761573" y="2315431"/>
              <a:ext cx="2061852" cy="74595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laptop">
              <a:extLst>
                <a:ext uri="{FF2B5EF4-FFF2-40B4-BE49-F238E27FC236}">
                  <a16:creationId xmlns:a16="http://schemas.microsoft.com/office/drawing/2014/main" id="{3F88CB15-9C72-0D48-8AC0-7E927969FE4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612162" y="1976189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3" name="laptop">
              <a:extLst>
                <a:ext uri="{FF2B5EF4-FFF2-40B4-BE49-F238E27FC236}">
                  <a16:creationId xmlns:a16="http://schemas.microsoft.com/office/drawing/2014/main" id="{53EB035A-AE84-A848-8DF9-751D7BF03AF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576602" y="3095301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4" name="laptop">
              <a:extLst>
                <a:ext uri="{FF2B5EF4-FFF2-40B4-BE49-F238E27FC236}">
                  <a16:creationId xmlns:a16="http://schemas.microsoft.com/office/drawing/2014/main" id="{A8FDC681-A7F3-9543-ADCD-2D425C9326A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512673" y="4254176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F7684228-A740-EE48-A31D-56F01948BD9B}"/>
                </a:ext>
              </a:extLst>
            </p:cNvPr>
            <p:cNvSpPr txBox="1"/>
            <p:nvPr/>
          </p:nvSpPr>
          <p:spPr>
            <a:xfrm>
              <a:off x="3037491" y="2053821"/>
              <a:ext cx="12987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Uses it on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other systems</a:t>
              </a:r>
            </a:p>
          </p:txBody>
        </p:sp>
        <p:sp>
          <p:nvSpPr>
            <p:cNvPr id="16" name="TextBox 19">
              <a:extLst>
                <a:ext uri="{FF2B5EF4-FFF2-40B4-BE49-F238E27FC236}">
                  <a16:creationId xmlns:a16="http://schemas.microsoft.com/office/drawing/2014/main" id="{4CA35274-51EE-E04B-AD46-0ABC7B91BB79}"/>
                </a:ext>
              </a:extLst>
            </p:cNvPr>
            <p:cNvSpPr txBox="1"/>
            <p:nvPr/>
          </p:nvSpPr>
          <p:spPr>
            <a:xfrm>
              <a:off x="3037493" y="5256103"/>
              <a:ext cx="3930302" cy="1546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Grabs passwords from other systems, and installs keyloggers/sniffers to get network credentials for more systems</a:t>
              </a:r>
            </a:p>
          </p:txBody>
        </p:sp>
        <p:sp>
          <p:nvSpPr>
            <p:cNvPr id="17" name="laptop">
              <a:extLst>
                <a:ext uri="{FF2B5EF4-FFF2-40B4-BE49-F238E27FC236}">
                  <a16:creationId xmlns:a16="http://schemas.microsoft.com/office/drawing/2014/main" id="{F0FE42EE-506B-DF43-B1DC-1984E4F25C8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7805419" y="3192682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8" name="laptop">
              <a:extLst>
                <a:ext uri="{FF2B5EF4-FFF2-40B4-BE49-F238E27FC236}">
                  <a16:creationId xmlns:a16="http://schemas.microsoft.com/office/drawing/2014/main" id="{E7A7A9B1-C4A4-754E-8BB9-93AF97F068D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7769859" y="4311794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19" name="laptop">
              <a:extLst>
                <a:ext uri="{FF2B5EF4-FFF2-40B4-BE49-F238E27FC236}">
                  <a16:creationId xmlns:a16="http://schemas.microsoft.com/office/drawing/2014/main" id="{32C3AAA1-3AD9-D74C-A91A-1D073EFD9F2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7705930" y="5470669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0" name="laptop">
              <a:extLst>
                <a:ext uri="{FF2B5EF4-FFF2-40B4-BE49-F238E27FC236}">
                  <a16:creationId xmlns:a16="http://schemas.microsoft.com/office/drawing/2014/main" id="{77F04042-CF8A-8341-B8B4-7EC7AABF3EBD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9221581" y="63893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1" name="laptop">
              <a:extLst>
                <a:ext uri="{FF2B5EF4-FFF2-40B4-BE49-F238E27FC236}">
                  <a16:creationId xmlns:a16="http://schemas.microsoft.com/office/drawing/2014/main" id="{2B96D0C8-864A-4D4F-8635-BD58CE78C673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9186021" y="1183005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sp>
          <p:nvSpPr>
            <p:cNvPr id="22" name="laptop">
              <a:extLst>
                <a:ext uri="{FF2B5EF4-FFF2-40B4-BE49-F238E27FC236}">
                  <a16:creationId xmlns:a16="http://schemas.microsoft.com/office/drawing/2014/main" id="{8C202575-CCF2-584B-A93E-15928D3CD6C1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9122092" y="2341880"/>
              <a:ext cx="1357313" cy="1021556"/>
            </a:xfrm>
            <a:custGeom>
              <a:avLst/>
              <a:gdLst>
                <a:gd name="T0" fmla="*/ 3362 w 21600"/>
                <a:gd name="T1" fmla="*/ 0 h 21600"/>
                <a:gd name="T2" fmla="*/ 3362 w 21600"/>
                <a:gd name="T3" fmla="*/ 7173 h 21600"/>
                <a:gd name="T4" fmla="*/ 18327 w 21600"/>
                <a:gd name="T5" fmla="*/ 0 h 21600"/>
                <a:gd name="T6" fmla="*/ 18327 w 21600"/>
                <a:gd name="T7" fmla="*/ 7173 h 21600"/>
                <a:gd name="T8" fmla="*/ 10800 w 21600"/>
                <a:gd name="T9" fmla="*/ 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21600 w 21600"/>
                <a:gd name="T15" fmla="*/ 21600 h 21600"/>
                <a:gd name="T16" fmla="*/ 4445 w 21600"/>
                <a:gd name="T17" fmla="*/ 1858 h 21600"/>
                <a:gd name="T18" fmla="*/ 17311 w 21600"/>
                <a:gd name="T19" fmla="*/ 1232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A3506ED-8E05-3C48-8B49-56CE3BAAB68F}"/>
                </a:ext>
              </a:extLst>
            </p:cNvPr>
            <p:cNvCxnSpPr>
              <a:stCxn id="12" idx="3"/>
              <a:endCxn id="20" idx="1"/>
            </p:cNvCxnSpPr>
            <p:nvPr/>
          </p:nvCxnSpPr>
          <p:spPr>
            <a:xfrm flipV="1">
              <a:off x="5763804" y="403135"/>
              <a:ext cx="3669040" cy="191229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91886EB-265F-F645-9156-22A2A5987698}"/>
                </a:ext>
              </a:extLst>
            </p:cNvPr>
            <p:cNvCxnSpPr>
              <a:stCxn id="12" idx="3"/>
              <a:endCxn id="21" idx="1"/>
            </p:cNvCxnSpPr>
            <p:nvPr/>
          </p:nvCxnSpPr>
          <p:spPr>
            <a:xfrm flipV="1">
              <a:off x="5763804" y="1522247"/>
              <a:ext cx="3633480" cy="79318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69BEFE7-3D1E-F842-B455-7AE7BEC05A54}"/>
                </a:ext>
              </a:extLst>
            </p:cNvPr>
            <p:cNvCxnSpPr>
              <a:stCxn id="13" idx="3"/>
              <a:endCxn id="22" idx="1"/>
            </p:cNvCxnSpPr>
            <p:nvPr/>
          </p:nvCxnSpPr>
          <p:spPr>
            <a:xfrm flipV="1">
              <a:off x="5728244" y="2681122"/>
              <a:ext cx="3605111" cy="75342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22B0363-9FFB-B64C-8F04-0718CD1E094B}"/>
                </a:ext>
              </a:extLst>
            </p:cNvPr>
            <p:cNvCxnSpPr>
              <a:stCxn id="13" idx="3"/>
              <a:endCxn id="17" idx="1"/>
            </p:cNvCxnSpPr>
            <p:nvPr/>
          </p:nvCxnSpPr>
          <p:spPr>
            <a:xfrm>
              <a:off x="5728244" y="3434543"/>
              <a:ext cx="2288438" cy="973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79304B6-AE87-0847-94A0-037BA891A71A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5664315" y="4593418"/>
              <a:ext cx="2316807" cy="138802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E68FAB1-5EE8-5C4A-94F6-331533221124}"/>
                </a:ext>
              </a:extLst>
            </p:cNvPr>
            <p:cNvCxnSpPr>
              <a:stCxn id="14" idx="3"/>
              <a:endCxn id="18" idx="1"/>
            </p:cNvCxnSpPr>
            <p:nvPr/>
          </p:nvCxnSpPr>
          <p:spPr>
            <a:xfrm>
              <a:off x="5664315" y="4593418"/>
              <a:ext cx="2316807" cy="576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032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Default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It is very common that people do not change the default password of devices supplied by the manufacturer.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b="1" u="sng" dirty="0"/>
              <a:t>References</a:t>
            </a:r>
          </a:p>
          <a:p>
            <a:r>
              <a:rPr lang="en-GB" sz="2000" dirty="0">
                <a:hlinkClick r:id="rId2"/>
              </a:rPr>
              <a:t>https://www.defaultpassword.com/</a:t>
            </a:r>
            <a:endParaRPr lang="en-GB" sz="2000" dirty="0"/>
          </a:p>
          <a:p>
            <a:r>
              <a:rPr lang="en-GB" sz="2000" dirty="0">
                <a:hlinkClick r:id="rId3"/>
              </a:rPr>
              <a:t>https://www.routerpasswords.com/</a:t>
            </a:r>
            <a:endParaRPr lang="en-GB" sz="2000" dirty="0"/>
          </a:p>
          <a:p>
            <a:r>
              <a:rPr lang="en-GB" sz="2000" dirty="0">
                <a:hlinkClick r:id="rId4"/>
              </a:rPr>
              <a:t>https://cirt.net/passwords</a:t>
            </a:r>
            <a:endParaRPr lang="en-GB" sz="2000" dirty="0"/>
          </a:p>
          <a:p>
            <a:r>
              <a:rPr lang="en-GB" sz="2000" dirty="0">
                <a:hlinkClick r:id="rId5"/>
              </a:rPr>
              <a:t>https://defaultpassword.us/</a:t>
            </a:r>
            <a:endParaRPr lang="en-GB" sz="2000" dirty="0"/>
          </a:p>
          <a:p>
            <a:r>
              <a:rPr lang="en-GB" sz="2000" dirty="0">
                <a:hlinkClick r:id="rId6"/>
              </a:rPr>
              <a:t>https://open-sez.me/passwd.htm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‹#› of 9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03C5E-C74C-8443-B862-C19EE6BCCC3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3760" y="5373687"/>
            <a:ext cx="5336721" cy="100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82481-EBF2-7D4E-9917-87949F0BC55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1669" y="3896360"/>
            <a:ext cx="4212331" cy="12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9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Password Complexity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FB111B0-347C-CB11-1A3D-5F7581B71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363" y="1697038"/>
            <a:ext cx="4038600" cy="45259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200"/>
              <a:t>Passwords must contain characters from three of the following four categories:</a:t>
            </a:r>
          </a:p>
          <a:p>
            <a:pPr lvl="1">
              <a:lnSpc>
                <a:spcPct val="90000"/>
              </a:lnSpc>
            </a:pPr>
            <a:r>
              <a:rPr lang="en-GB" sz="2200"/>
              <a:t>Uppercase characters (A through Z)</a:t>
            </a:r>
          </a:p>
          <a:p>
            <a:pPr lvl="1">
              <a:lnSpc>
                <a:spcPct val="90000"/>
              </a:lnSpc>
            </a:pPr>
            <a:r>
              <a:rPr lang="en-GB" sz="2200"/>
              <a:t>Lowercase characters (a through z)</a:t>
            </a:r>
          </a:p>
          <a:p>
            <a:pPr lvl="1">
              <a:lnSpc>
                <a:spcPct val="90000"/>
              </a:lnSpc>
            </a:pPr>
            <a:r>
              <a:rPr lang="en-GB" sz="2200"/>
              <a:t>Base 10 digits (0 through 9)</a:t>
            </a:r>
          </a:p>
          <a:p>
            <a:pPr lvl="1">
              <a:lnSpc>
                <a:spcPct val="90000"/>
              </a:lnSpc>
            </a:pPr>
            <a:r>
              <a:rPr lang="en-GB" sz="2200"/>
              <a:t>Nonalphanumeric characters: ~!@#$%^&amp;*_-+=`|\(){}[]:;"'&lt;&gt;,.?/ </a:t>
            </a:r>
          </a:p>
          <a:p>
            <a:pPr>
              <a:lnSpc>
                <a:spcPct val="90000"/>
              </a:lnSpc>
            </a:pPr>
            <a:endParaRPr lang="en-US" sz="2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296DD97D-BE1E-AE9B-E1B8-693DEAA99D2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2356936"/>
              </p:ext>
            </p:extLst>
          </p:nvPr>
        </p:nvGraphicFramePr>
        <p:xfrm>
          <a:off x="4678363" y="1697038"/>
          <a:ext cx="4038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8209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Password Attacks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1B5F6-64FB-6247-A712-5B55F446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357" y="1697038"/>
            <a:ext cx="7419611" cy="4525962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859535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Passive Online Attacks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2A1F18-A41C-DA40-A880-429BCDE02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3" y="2972467"/>
            <a:ext cx="8229600" cy="1975104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434618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Sniffer</a:t>
            </a:r>
          </a:p>
        </p:txBody>
      </p:sp>
      <p:pic>
        <p:nvPicPr>
          <p:cNvPr id="6" name="Picture 2" descr="http://www.netresec.com/images/NetworkMiner_Professional_1-0_Files.png">
            <a:extLst>
              <a:ext uri="{FF2B5EF4-FFF2-40B4-BE49-F238E27FC236}">
                <a16:creationId xmlns:a16="http://schemas.microsoft.com/office/drawing/2014/main" id="{046643B5-59C7-2A4C-A1DA-399E1F16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363" y="2551557"/>
            <a:ext cx="4038600" cy="281692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400" b="1" err="1"/>
              <a:t>NetworkMiner</a:t>
            </a:r>
            <a:r>
              <a:rPr lang="en-GB" sz="2400" b="1"/>
              <a:t>: </a:t>
            </a:r>
            <a:r>
              <a:rPr lang="en-GB" sz="2400"/>
              <a:t>can be used as a passive network sniffer/packet capturing tool in order to detect operating systems, sessions, hostnames, open ports, collecting user/pass credentials and etc. </a:t>
            </a:r>
          </a:p>
          <a:p>
            <a:pPr marL="0" indent="0">
              <a:lnSpc>
                <a:spcPct val="90000"/>
              </a:lnSpc>
              <a:buNone/>
            </a:pPr>
            <a:endParaRPr lang="en-GB" sz="2400"/>
          </a:p>
          <a:p>
            <a:pPr marL="0" indent="0">
              <a:lnSpc>
                <a:spcPct val="90000"/>
              </a:lnSpc>
              <a:buNone/>
            </a:pPr>
            <a:r>
              <a:rPr lang="en-GB" sz="2400" b="1" u="sng"/>
              <a:t>Resources: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400">
                <a:hlinkClick r:id="rId3"/>
              </a:rPr>
              <a:t>https://www.netresec.com</a:t>
            </a:r>
            <a:endParaRPr lang="en-GB" sz="2400"/>
          </a:p>
          <a:p>
            <a:pPr marL="0" indent="0">
              <a:lnSpc>
                <a:spcPct val="90000"/>
              </a:lnSpc>
              <a:buNone/>
            </a:pPr>
            <a:endParaRPr lang="en-GB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2948921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Sniffer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E4C80-4FFB-4C48-8B3F-2F9D0CC81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3" y="3000851"/>
            <a:ext cx="4038600" cy="191833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2200" b="1"/>
              <a:t>Cain &amp; Abel: </a:t>
            </a:r>
            <a:r>
              <a:rPr lang="en-GB" sz="2200"/>
              <a:t>is a password recovery tool for Microsoft Operating Systems. It allows easy recovery of various kind of passwords by sniffing the network, cracking encrypted passwords using Dictionary, Brute-Force and Cryptanalysis attacks, recording VoIP conversations and etc. </a:t>
            </a:r>
          </a:p>
          <a:p>
            <a:pPr marL="0" indent="0">
              <a:lnSpc>
                <a:spcPct val="90000"/>
              </a:lnSpc>
              <a:buNone/>
            </a:pPr>
            <a:endParaRPr lang="en-GB" sz="2200" u="sng"/>
          </a:p>
          <a:p>
            <a:pPr marL="0" indent="0">
              <a:lnSpc>
                <a:spcPct val="90000"/>
              </a:lnSpc>
              <a:buNone/>
            </a:pPr>
            <a:r>
              <a:rPr lang="en-GB" sz="2200" b="1" u="sng"/>
              <a:t>Resources: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2200">
                <a:hlinkClick r:id="rId3"/>
              </a:rPr>
              <a:t>https://www.oxid.it/</a:t>
            </a:r>
            <a:endParaRPr lang="en-GB" sz="2200"/>
          </a:p>
          <a:p>
            <a:pPr marL="0" indent="0">
              <a:lnSpc>
                <a:spcPct val="90000"/>
              </a:lnSpc>
              <a:buNone/>
            </a:pPr>
            <a:endParaRPr lang="en-GB" sz="2200"/>
          </a:p>
          <a:p>
            <a:pPr marL="0" indent="0">
              <a:lnSpc>
                <a:spcPct val="90000"/>
              </a:lnSpc>
              <a:buNone/>
            </a:pPr>
            <a:endParaRPr lang="en-GB" sz="2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698584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Microsoft Authentication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C67166-72F4-654C-AE7E-1413ECCF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78" y="1697038"/>
            <a:ext cx="7511970" cy="4525962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2239704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Hashes</a:t>
            </a:r>
          </a:p>
        </p:txBody>
      </p:sp>
      <p:pic>
        <p:nvPicPr>
          <p:cNvPr id="6" name="Picture 4" descr="http://www.gohacking.com/wp-content/uploads/2010/01/MD5-Hash-Function.jpg">
            <a:extLst>
              <a:ext uri="{FF2B5EF4-FFF2-40B4-BE49-F238E27FC236}">
                <a16:creationId xmlns:a16="http://schemas.microsoft.com/office/drawing/2014/main" id="{C25124AB-2BCA-464C-81B2-4EFBD36AE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363" y="2633050"/>
            <a:ext cx="4038600" cy="26539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/>
              <a:t>It is a one-way mathematical operation performed on plaintext input to create a fixed-length cipher-text output.</a:t>
            </a:r>
          </a:p>
          <a:p>
            <a:pPr>
              <a:lnSpc>
                <a:spcPct val="90000"/>
              </a:lnSpc>
            </a:pPr>
            <a:endParaRPr lang="en-GB" sz="2400"/>
          </a:p>
          <a:p>
            <a:pPr>
              <a:lnSpc>
                <a:spcPct val="90000"/>
              </a:lnSpc>
            </a:pPr>
            <a:r>
              <a:rPr lang="en-GB" sz="2400"/>
              <a:t>Online MD5 Hash Calculators:</a:t>
            </a:r>
          </a:p>
          <a:p>
            <a:pPr lvl="1">
              <a:lnSpc>
                <a:spcPct val="90000"/>
              </a:lnSpc>
            </a:pPr>
            <a:r>
              <a:rPr lang="en-GB">
                <a:hlinkClick r:id="rId3"/>
              </a:rPr>
              <a:t>http://www.hashkiller.co.uk</a:t>
            </a:r>
            <a:endParaRPr lang="en-GB"/>
          </a:p>
          <a:p>
            <a:pPr lvl="1">
              <a:lnSpc>
                <a:spcPct val="90000"/>
              </a:lnSpc>
            </a:pPr>
            <a:r>
              <a:rPr lang="en-GB">
                <a:hlinkClick r:id="rId4"/>
              </a:rPr>
              <a:t>https://crackstation.net</a:t>
            </a:r>
            <a:endParaRPr lang="en-GB"/>
          </a:p>
          <a:p>
            <a:pPr>
              <a:lnSpc>
                <a:spcPct val="90000"/>
              </a:lnSpc>
            </a:pPr>
            <a:endParaRPr lang="en-GB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219499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0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000" b="1" dirty="0">
                <a:latin typeface="Century Gothic" panose="020B0502020202020204" pitchFamily="34" charset="0"/>
              </a:rPr>
              <a:t>:</a:t>
            </a:r>
          </a:p>
          <a:p>
            <a:endParaRPr lang="en-US" altLang="en-US" sz="2000" b="1" dirty="0">
              <a:latin typeface="Century Gothic" panose="020B0502020202020204" pitchFamily="34" charset="0"/>
            </a:endParaRPr>
          </a:p>
          <a:p>
            <a:r>
              <a:rPr lang="en-US" altLang="en-US" sz="2000" b="1" dirty="0">
                <a:latin typeface="Century Gothic" panose="020B0502020202020204" pitchFamily="34" charset="0"/>
              </a:rPr>
              <a:t>Password Attack</a:t>
            </a:r>
          </a:p>
          <a:p>
            <a:r>
              <a:rPr lang="en-US" altLang="en-US" sz="2000" b="1" dirty="0">
                <a:latin typeface="Century Gothic" panose="020B0502020202020204" pitchFamily="34" charset="0"/>
              </a:rPr>
              <a:t>Online/Offline password attack</a:t>
            </a:r>
          </a:p>
          <a:p>
            <a:r>
              <a:rPr lang="en-US" altLang="en-US" sz="2000" b="1" dirty="0">
                <a:latin typeface="Century Gothic" panose="020B0502020202020204" pitchFamily="34" charset="0"/>
              </a:rPr>
              <a:t>Bypass Authentication</a:t>
            </a:r>
          </a:p>
          <a:p>
            <a:r>
              <a:rPr lang="en-US" altLang="en-US" sz="2000" b="1" dirty="0">
                <a:latin typeface="Century Gothic" panose="020B0502020202020204" pitchFamily="34" charset="0"/>
              </a:rPr>
              <a:t>Social Engineering Attacks</a:t>
            </a:r>
          </a:p>
          <a:p>
            <a:r>
              <a:rPr lang="en-US" sz="2000" b="1" dirty="0">
                <a:latin typeface="Century Gothic" panose="020B0502020202020204" pitchFamily="34" charset="0"/>
              </a:rPr>
              <a:t>SET tools kit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‹</a:t>
            </a:r>
            <a:fld id="{D89EAE2A-06FD-45D7-AA3A-12A684DEA896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› of 9</a:t>
            </a:r>
          </a:p>
        </p:txBody>
      </p:sp>
    </p:spTree>
    <p:extLst>
      <p:ext uri="{BB962C8B-B14F-4D97-AF65-F5344CB8AC3E}">
        <p14:creationId xmlns:p14="http://schemas.microsoft.com/office/powerpoint/2010/main" val="2868866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How Hashes are Stored in SAM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3D4EB-112F-A84F-9B2D-0B6E054E8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44" y="1697038"/>
            <a:ext cx="7871237" cy="4525962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36905735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Using </a:t>
            </a:r>
            <a:r>
              <a:rPr lang="en-GB" b="1" dirty="0" err="1"/>
              <a:t>reg.exe</a:t>
            </a:r>
            <a:endParaRPr lang="en-GB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‹#› of 9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" name="Picture 4" descr="Screen Shot 2015-10-21 at 11.57.10 AM.png">
            <a:extLst>
              <a:ext uri="{FF2B5EF4-FFF2-40B4-BE49-F238E27FC236}">
                <a16:creationId xmlns:a16="http://schemas.microsoft.com/office/drawing/2014/main" id="{FA946C7A-2D2D-C448-8A49-762C7AE6C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210489"/>
            <a:ext cx="8686800" cy="2437021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  <p:extLst>
      <p:ext uri="{BB962C8B-B14F-4D97-AF65-F5344CB8AC3E}">
        <p14:creationId xmlns:p14="http://schemas.microsoft.com/office/powerpoint/2010/main" val="3165468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MD5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CBD06-4742-3548-BA9B-7304D9A08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3" y="1738789"/>
            <a:ext cx="4038600" cy="444246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200"/>
              <a:t>The MD5 message-digest algorithm is a widely used cryptographic hash function producing a 128-bit (16-byte) hash value, typically expressed in text format as a 32-digit hexadecimal number.</a:t>
            </a:r>
          </a:p>
          <a:p>
            <a:pPr>
              <a:lnSpc>
                <a:spcPct val="90000"/>
              </a:lnSpc>
            </a:pPr>
            <a:endParaRPr lang="en-GB" sz="2200"/>
          </a:p>
          <a:p>
            <a:pPr>
              <a:lnSpc>
                <a:spcPct val="90000"/>
              </a:lnSpc>
            </a:pPr>
            <a:r>
              <a:rPr lang="en-GB" sz="2200"/>
              <a:t>MD5 has been utilized in a wide variety of cryptographic applications and is also commonly used to verify data integrity.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4222013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Storing Passwords in Database</a:t>
            </a:r>
          </a:p>
        </p:txBody>
      </p:sp>
      <p:pic>
        <p:nvPicPr>
          <p:cNvPr id="6" name="Picture 2" descr="http://www.inspirefirst.com/wp-content/uploads/2012/01/clean-and-simple-login-form-psd-sources1.jpg">
            <a:extLst>
              <a:ext uri="{FF2B5EF4-FFF2-40B4-BE49-F238E27FC236}">
                <a16:creationId xmlns:a16="http://schemas.microsoft.com/office/drawing/2014/main" id="{81407A8C-E0D3-E84B-A5D9-6DA6A6646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6" b="91429" l="10000" r="90000">
                        <a14:foregroundMark x1="17500" y1="8286" x2="24667" y2="10571"/>
                        <a14:foregroundMark x1="24667" y1="10571" x2="74500" y2="82286"/>
                        <a14:foregroundMark x1="73500" y1="13143" x2="46833" y2="18000"/>
                        <a14:foregroundMark x1="46833" y1="18000" x2="42833" y2="31143"/>
                        <a14:foregroundMark x1="42833" y1="31143" x2="39500" y2="69429"/>
                        <a14:foregroundMark x1="39500" y1="69429" x2="35500" y2="80571"/>
                        <a14:foregroundMark x1="35500" y1="80571" x2="28667" y2="82571"/>
                        <a14:foregroundMark x1="20333" y1="25714" x2="22667" y2="79714"/>
                        <a14:foregroundMark x1="22667" y1="79714" x2="31333" y2="70286"/>
                        <a14:foregroundMark x1="31333" y1="70286" x2="32667" y2="45714"/>
                        <a14:foregroundMark x1="32667" y1="45714" x2="30167" y2="33143"/>
                        <a14:foregroundMark x1="30167" y1="33143" x2="29333" y2="30857"/>
                        <a14:foregroundMark x1="21333" y1="90857" x2="53333" y2="91714"/>
                        <a14:foregroundMark x1="53333" y1="91714" x2="72833" y2="88286"/>
                        <a14:foregroundMark x1="66000" y1="75714" x2="49167" y2="73429"/>
                        <a14:foregroundMark x1="49167" y1="73429" x2="56500" y2="69429"/>
                        <a14:foregroundMark x1="56500" y1="69429" x2="53167" y2="70286"/>
                        <a14:foregroundMark x1="22667" y1="9429" x2="43167" y2="9714"/>
                        <a14:foregroundMark x1="43167" y1="9714" x2="60667" y2="6286"/>
                        <a14:foregroundMark x1="66000" y1="8857" x2="73500" y2="9714"/>
                        <a14:foregroundMark x1="73500" y1="9714" x2="78000" y2="7429"/>
                        <a14:foregroundMark x1="78167" y1="7429" x2="81667" y2="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363" y="2783777"/>
            <a:ext cx="4038600" cy="235248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/>
              <a:t>$password = md5($_POST[‘password’]); </a:t>
            </a:r>
          </a:p>
          <a:p>
            <a:pPr>
              <a:lnSpc>
                <a:spcPct val="90000"/>
              </a:lnSpc>
            </a:pPr>
            <a:endParaRPr lang="en-GB"/>
          </a:p>
          <a:p>
            <a:pPr marL="0" indent="0">
              <a:lnSpc>
                <a:spcPct val="90000"/>
              </a:lnSpc>
              <a:buNone/>
            </a:pPr>
            <a:r>
              <a:rPr lang="en-GB"/>
              <a:t>if(md5($</a:t>
            </a:r>
            <a:r>
              <a:rPr lang="en-GB" err="1"/>
              <a:t>submitted_password</a:t>
            </a:r>
            <a:r>
              <a:rPr lang="en-GB"/>
              <a:t>) == $</a:t>
            </a:r>
            <a:r>
              <a:rPr lang="en-GB" err="1"/>
              <a:t>stored_password_hash</a:t>
            </a:r>
            <a:r>
              <a:rPr lang="en-GB"/>
              <a:t>) {</a:t>
            </a:r>
            <a:br>
              <a:rPr lang="en-GB"/>
            </a:br>
            <a:r>
              <a:rPr lang="en-GB"/>
              <a:t>	login()</a:t>
            </a:r>
            <a:br>
              <a:rPr lang="en-GB"/>
            </a:br>
            <a:r>
              <a:rPr lang="en-GB"/>
              <a:t>}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15083304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b="1"/>
              <a:t>Password Cracking Techniques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23072-57B5-A245-9FAD-8FA4A4D4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91" y="1697038"/>
            <a:ext cx="7450143" cy="4525962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2897440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Dictionary Attack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57C14-6351-4646-80CB-C17E5706F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3" y="2612136"/>
            <a:ext cx="4038600" cy="2695765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/>
              <a:t>In cryptanalysis and computer security, a dictionary attack is a technique for defeating a cipher or authentication mechanism by trying to determine its decryption key or passphrase by trying hundreds or sometimes millions of likely possibilities, such as words in a dictionary.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286011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Brute Force Attack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E18DD5-B1DA-8146-AE09-0622EB47C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3" y="2283344"/>
            <a:ext cx="4038600" cy="335335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400"/>
              <a:t>A brute force attack is a trial-and-error method used to obtain information such as a user password or personal identification number (PIN). In a brute force attack, automated software is used to generate a large number of consecutive guesses as to the value of the desired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1992854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Hybrid Attack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66A1C-0CF8-CD47-BADB-2AABCADEF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3" y="2405158"/>
            <a:ext cx="4038600" cy="3109721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/>
              <a:t>One side is simply a dictionary, the other is the result of a Brute-</a:t>
            </a:r>
            <a:r>
              <a:rPr lang="en-GB" err="1"/>
              <a:t>Forceattack</a:t>
            </a:r>
            <a:r>
              <a:rPr lang="en-GB"/>
              <a:t>. In other words, the full Brute-Force </a:t>
            </a:r>
            <a:r>
              <a:rPr lang="en-GB" err="1"/>
              <a:t>keyspace</a:t>
            </a:r>
            <a:r>
              <a:rPr lang="en-GB"/>
              <a:t> is either appended or prepended to each of the words from the dictionary. That's why it's called “hybrid”.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429526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Password Best Practices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EB237-4ECD-D042-B296-478A0339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63" y="3389567"/>
            <a:ext cx="4038600" cy="1140904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 wrap="square" anchor="t">
            <a:normAutofit/>
          </a:bodyPr>
          <a:lstStyle/>
          <a:p>
            <a:r>
              <a:rPr lang="en-GB"/>
              <a:t>Deploy Password Policy and Account Lockout</a:t>
            </a:r>
          </a:p>
          <a:p>
            <a:pPr lvl="1"/>
            <a:r>
              <a:rPr lang="en-GB" sz="2800"/>
              <a:t>Minimum length</a:t>
            </a:r>
          </a:p>
          <a:p>
            <a:pPr lvl="1"/>
            <a:r>
              <a:rPr lang="en-GB" sz="2800"/>
              <a:t>Complexity</a:t>
            </a:r>
          </a:p>
          <a:p>
            <a:pPr lvl="1"/>
            <a:r>
              <a:rPr lang="en-GB" sz="2800"/>
              <a:t>Expiration</a:t>
            </a:r>
          </a:p>
          <a:p>
            <a:pPr lvl="1"/>
            <a:r>
              <a:rPr lang="en-GB" sz="2800"/>
              <a:t>Reuse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</p:spTree>
    <p:extLst>
      <p:ext uri="{BB962C8B-B14F-4D97-AF65-F5344CB8AC3E}">
        <p14:creationId xmlns:p14="http://schemas.microsoft.com/office/powerpoint/2010/main" val="2156953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85033-5B75-704F-8DD5-B8849BD99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Multi-factor authentication</a:t>
            </a:r>
          </a:p>
          <a:p>
            <a:pPr lvl="1"/>
            <a:r>
              <a:rPr lang="en-GB" sz="2000" dirty="0"/>
              <a:t>Smart cards</a:t>
            </a:r>
          </a:p>
          <a:p>
            <a:pPr lvl="1"/>
            <a:r>
              <a:rPr lang="en-GB" sz="2000" dirty="0"/>
              <a:t>Biometric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Technology Mitigation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‹#› of 9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Picture 2" descr="http://eandt.theiet.org/magazine/2013/08/images/640_biometric-eye.jpg">
            <a:extLst>
              <a:ext uri="{FF2B5EF4-FFF2-40B4-BE49-F238E27FC236}">
                <a16:creationId xmlns:a16="http://schemas.microsoft.com/office/drawing/2014/main" id="{BD76DF02-DCF7-1E46-BAEE-E1F6A0E3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509" y="1817688"/>
            <a:ext cx="3146029" cy="209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dsu.edu/research/images/biometric-lab-image.jpg">
            <a:extLst>
              <a:ext uri="{FF2B5EF4-FFF2-40B4-BE49-F238E27FC236}">
                <a16:creationId xmlns:a16="http://schemas.microsoft.com/office/drawing/2014/main" id="{A96B8795-AC93-BF40-956F-EA2323C31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336" y="4088448"/>
            <a:ext cx="2255202" cy="22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innoozest.com/img/smart_card_technology.png">
            <a:extLst>
              <a:ext uri="{FF2B5EF4-FFF2-40B4-BE49-F238E27FC236}">
                <a16:creationId xmlns:a16="http://schemas.microsoft.com/office/drawing/2014/main" id="{6735CE0B-45CB-904E-B4AD-E8C11735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292" y="371348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62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74900" y="3886200"/>
            <a:ext cx="6517580" cy="694928"/>
          </a:xfrm>
        </p:spPr>
        <p:txBody>
          <a:bodyPr/>
          <a:lstStyle/>
          <a:p>
            <a:r>
              <a:rPr lang="en-CA" dirty="0"/>
              <a:t>Social Engineering</a:t>
            </a:r>
          </a:p>
        </p:txBody>
      </p:sp>
    </p:spTree>
    <p:extLst>
      <p:ext uri="{BB962C8B-B14F-4D97-AF65-F5344CB8AC3E}">
        <p14:creationId xmlns:p14="http://schemas.microsoft.com/office/powerpoint/2010/main" val="31035282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DEF31-29C5-304D-94D0-9725E413C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r>
              <a:rPr lang="en-GB" b="1" dirty="0"/>
              <a:t>PT and Patching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51EEE2-A983-2B4C-B227-AEA18DD84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248400" y="6623050"/>
            <a:ext cx="2895600" cy="234950"/>
          </a:xfrm>
        </p:spPr>
        <p:txBody>
          <a:bodyPr wrap="square" anchor="t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Slide ‹#› of 9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7866A67-D3E9-FBDC-8DB6-46F93827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7054721"/>
              </p:ext>
            </p:extLst>
          </p:nvPr>
        </p:nvGraphicFramePr>
        <p:xfrm>
          <a:off x="487363" y="16970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8248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ED7C3960-314B-4E8B-AEE3-5EE37E08D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 wrap="square" anchor="ctr">
            <a:normAutofit/>
          </a:bodyPr>
          <a:lstStyle/>
          <a:p>
            <a:pPr eaLnBrk="1" hangingPunct="1"/>
            <a:r>
              <a:rPr lang="en-US" altLang="en-US"/>
              <a:t>Summary</a:t>
            </a:r>
            <a:endParaRPr lang="en-AU" altLang="en-US"/>
          </a:p>
        </p:txBody>
      </p:sp>
      <p:graphicFrame>
        <p:nvGraphicFramePr>
          <p:cNvPr id="64517" name="Rectangle 3">
            <a:extLst>
              <a:ext uri="{FF2B5EF4-FFF2-40B4-BE49-F238E27FC236}">
                <a16:creationId xmlns:a16="http://schemas.microsoft.com/office/drawing/2014/main" id="{AD05F39F-330F-9F3C-734C-923246CA7D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8388268"/>
              </p:ext>
            </p:extLst>
          </p:nvPr>
        </p:nvGraphicFramePr>
        <p:xfrm>
          <a:off x="487363" y="16970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636912"/>
            <a:ext cx="7042150" cy="1143000"/>
          </a:xfrm>
        </p:spPr>
        <p:txBody>
          <a:bodyPr/>
          <a:lstStyle/>
          <a:p>
            <a:r>
              <a:rPr lang="en-US" sz="7200" dirty="0"/>
              <a:t>Q &amp; 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18 of 19</a:t>
            </a:r>
          </a:p>
        </p:txBody>
      </p:sp>
    </p:spTree>
    <p:extLst>
      <p:ext uri="{BB962C8B-B14F-4D97-AF65-F5344CB8AC3E}">
        <p14:creationId xmlns:p14="http://schemas.microsoft.com/office/powerpoint/2010/main" val="1499442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MY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18 of 19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19C13-245E-4EB9-9219-02B43EA02CA8}"/>
              </a:ext>
            </a:extLst>
          </p:cNvPr>
          <p:cNvSpPr/>
          <p:nvPr/>
        </p:nvSpPr>
        <p:spPr bwMode="auto">
          <a:xfrm>
            <a:off x="2653680" y="2492896"/>
            <a:ext cx="3836640" cy="1296144"/>
          </a:xfrm>
          <a:prstGeom prst="rect">
            <a:avLst/>
          </a:prstGeom>
          <a:solidFill>
            <a:srgbClr val="A2FFA3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Thank You</a:t>
            </a:r>
            <a:endParaRPr kumimoji="0" lang="en-MY" sz="6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37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CA"/>
              <a:t>Social Engineering</a:t>
            </a:r>
            <a:endParaRPr lang="en-CA">
              <a:effectLst/>
            </a:endParaRPr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73AE4C83-248A-ECEB-7F7F-26844F48018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FCD2E0-CF83-46A4-A1A2-F62B60A5F4BA}"/>
              </a:ext>
            </a:extLst>
          </p:cNvPr>
          <p:cNvSpPr txBox="1">
            <a:spLocks/>
          </p:cNvSpPr>
          <p:nvPr/>
        </p:nvSpPr>
        <p:spPr bwMode="auto"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kern="0">
                <a:latin typeface="+mn-lt"/>
                <a:ea typeface="+mn-ea"/>
                <a:cs typeface="+mn-cs"/>
              </a:rPr>
              <a:t>Any act that influences a person to take any action that may or may not be in their best interest.</a:t>
            </a:r>
          </a:p>
          <a:p>
            <a:pPr marL="0" indent="0">
              <a:buNone/>
            </a:pPr>
            <a:endParaRPr lang="en-US" sz="2000" kern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0769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en-CA"/>
              <a:t>Social Engineering: Security Context</a:t>
            </a:r>
            <a:endParaRPr lang="en-CA">
              <a:effectLst/>
            </a:endParaRP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3A6310F-2FE8-22E0-2B04-C33A799A941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MY"/>
              <a:t>Security Management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4882E8C-DCE6-5148-453F-441DAAEB27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0746543"/>
              </p:ext>
            </p:extLst>
          </p:nvPr>
        </p:nvGraphicFramePr>
        <p:xfrm>
          <a:off x="487363" y="16970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721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43C9-C997-1248-ABC9-7111251E1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74638"/>
            <a:ext cx="7042150" cy="1143000"/>
          </a:xfrm>
        </p:spPr>
        <p:txBody>
          <a:bodyPr/>
          <a:lstStyle/>
          <a:p>
            <a:r>
              <a:rPr lang="en-GB" b="1" dirty="0"/>
              <a:t>Vulnerable Behaviours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AC1F0-EAEF-6A41-9CB3-787C6C86D8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cs typeface="Calibri" pitchFamily="34" charset="0"/>
              </a:rPr>
              <a:t>Slide ‹#› of 9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15A1A-5034-9D42-A6EB-4F36CCDE5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63" y="1579797"/>
            <a:ext cx="8349274" cy="488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4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692696"/>
          </a:xfrm>
        </p:spPr>
        <p:txBody>
          <a:bodyPr anchor="ctr">
            <a:normAutofit/>
          </a:bodyPr>
          <a:lstStyle/>
          <a:p>
            <a:r>
              <a:rPr lang="en-CA" sz="2800" dirty="0">
                <a:latin typeface="Calibri" panose="020F0502020204030204" pitchFamily="34" charset="0"/>
                <a:cs typeface="Calibri" panose="020F0502020204030204" pitchFamily="34" charset="0"/>
              </a:rPr>
              <a:t>Social Engineering Types</a:t>
            </a:r>
            <a:endParaRPr lang="en-CA" sz="2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E312F2-EEB7-4E1A-8999-5A89CA81779A}"/>
              </a:ext>
            </a:extLst>
          </p:cNvPr>
          <p:cNvSpPr/>
          <p:nvPr/>
        </p:nvSpPr>
        <p:spPr bwMode="auto">
          <a:xfrm>
            <a:off x="1763688" y="1616345"/>
            <a:ext cx="2304256" cy="5990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Pretexting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0D2352-FE61-4C28-9460-7CBB22732B1A}"/>
              </a:ext>
            </a:extLst>
          </p:cNvPr>
          <p:cNvSpPr/>
          <p:nvPr/>
        </p:nvSpPr>
        <p:spPr bwMode="auto">
          <a:xfrm>
            <a:off x="1763688" y="2379112"/>
            <a:ext cx="2304256" cy="59909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Vishing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26827C-1043-43A2-9EB0-BF701FAA3D54}"/>
              </a:ext>
            </a:extLst>
          </p:cNvPr>
          <p:cNvSpPr/>
          <p:nvPr/>
        </p:nvSpPr>
        <p:spPr bwMode="auto">
          <a:xfrm>
            <a:off x="1763688" y="3156084"/>
            <a:ext cx="2304256" cy="5990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Quid Pro Quo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6AEA8F-0C58-4C0A-9E1F-6DDBF6053A56}"/>
              </a:ext>
            </a:extLst>
          </p:cNvPr>
          <p:cNvSpPr/>
          <p:nvPr/>
        </p:nvSpPr>
        <p:spPr bwMode="auto">
          <a:xfrm>
            <a:off x="1763688" y="3933056"/>
            <a:ext cx="2304256" cy="5990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Water Holing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686DB-B19A-48EA-A11A-911181641A7E}"/>
              </a:ext>
            </a:extLst>
          </p:cNvPr>
          <p:cNvSpPr/>
          <p:nvPr/>
        </p:nvSpPr>
        <p:spPr bwMode="auto">
          <a:xfrm>
            <a:off x="4499992" y="1611179"/>
            <a:ext cx="2304256" cy="5990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Tailgating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F30491-F5F3-4437-9A68-5DE2E1A3D3DC}"/>
              </a:ext>
            </a:extLst>
          </p:cNvPr>
          <p:cNvSpPr/>
          <p:nvPr/>
        </p:nvSpPr>
        <p:spPr bwMode="auto">
          <a:xfrm>
            <a:off x="4499992" y="2352188"/>
            <a:ext cx="2304256" cy="5990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Baiting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AC5C9E-652B-4247-A055-3E76A76EB981}"/>
              </a:ext>
            </a:extLst>
          </p:cNvPr>
          <p:cNvSpPr/>
          <p:nvPr/>
        </p:nvSpPr>
        <p:spPr bwMode="auto">
          <a:xfrm>
            <a:off x="4499992" y="3131725"/>
            <a:ext cx="2304256" cy="599092"/>
          </a:xfrm>
          <a:prstGeom prst="rect">
            <a:avLst/>
          </a:prstGeom>
          <a:solidFill>
            <a:schemeClr val="bg2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Phishing</a:t>
            </a:r>
          </a:p>
        </p:txBody>
      </p:sp>
    </p:spTree>
    <p:extLst>
      <p:ext uri="{BB962C8B-B14F-4D97-AF65-F5344CB8AC3E}">
        <p14:creationId xmlns:p14="http://schemas.microsoft.com/office/powerpoint/2010/main" val="2331260384"/>
      </p:ext>
    </p:extLst>
  </p:cSld>
  <p:clrMapOvr>
    <a:masterClrMapping/>
  </p:clrMapOvr>
</p:sld>
</file>

<file path=ppt/theme/theme1.xml><?xml version="1.0" encoding="utf-8"?>
<a:theme xmlns:a="http://schemas.openxmlformats.org/drawingml/2006/main" name="level1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UCTI-Template-foundation-lev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vel1">
  <a:themeElements>
    <a:clrScheme name="UCTI-Template-foundation-leve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UCTI-Template-foundation-lev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vel1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UCTI-Template-foundation-lev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Theme1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05DA8037-3C60-488B-A28C-E6C10474452A}" vid="{D8BEDA39-B25D-4631-8FCF-36B08DFFD77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5963F60EC5A5488098AC4E60F3A25C" ma:contentTypeVersion="3" ma:contentTypeDescription="Create a new document." ma:contentTypeScope="" ma:versionID="a57c393ad05cf81fe1fb87f9933793c4">
  <xsd:schema xmlns:xsd="http://www.w3.org/2001/XMLSchema" xmlns:xs="http://www.w3.org/2001/XMLSchema" xmlns:p="http://schemas.microsoft.com/office/2006/metadata/properties" xmlns:ns2="645f25e7-a7c4-4f10-8566-c482222abd84" targetNamespace="http://schemas.microsoft.com/office/2006/metadata/properties" ma:root="true" ma:fieldsID="d92a16e6f1a33363e76e095ff500ebe9" ns2:_="">
    <xsd:import namespace="645f25e7-a7c4-4f10-8566-c482222abd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f25e7-a7c4-4f10-8566-c482222ab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C79E1B-6118-4B47-841B-3D3D93BB0F93}"/>
</file>

<file path=customXml/itemProps2.xml><?xml version="1.0" encoding="utf-8"?>
<ds:datastoreItem xmlns:ds="http://schemas.openxmlformats.org/officeDocument/2006/customXml" ds:itemID="{919C8619-D5D0-4094-989C-04CEC109C3E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26BABC-88EF-43A8-ADCB-022175A5B0E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7569</TotalTime>
  <Words>2115</Words>
  <Application>Microsoft Office PowerPoint</Application>
  <PresentationFormat>On-screen Show (4:3)</PresentationFormat>
  <Paragraphs>301</Paragraphs>
  <Slides>53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Calibri</vt:lpstr>
      <vt:lpstr>Century Gothic</vt:lpstr>
      <vt:lpstr>Montserrat</vt:lpstr>
      <vt:lpstr>PT Sans</vt:lpstr>
      <vt:lpstr>Times New Roman</vt:lpstr>
      <vt:lpstr>Trebuchet MS</vt:lpstr>
      <vt:lpstr>Wingdings</vt:lpstr>
      <vt:lpstr>level1</vt:lpstr>
      <vt:lpstr>1_level1</vt:lpstr>
      <vt:lpstr>2_level1</vt:lpstr>
      <vt:lpstr>Theme1</vt:lpstr>
      <vt:lpstr>Digital Security and Forensics AICT006-4-2-DSF Version 2</vt:lpstr>
      <vt:lpstr>Topic &amp; Structure</vt:lpstr>
      <vt:lpstr>Learning Outcomes</vt:lpstr>
      <vt:lpstr>Key Terms You Must Be Able To Use</vt:lpstr>
      <vt:lpstr>PowerPoint Presentation</vt:lpstr>
      <vt:lpstr>Social Engineering</vt:lpstr>
      <vt:lpstr>Social Engineering: Security Context</vt:lpstr>
      <vt:lpstr>Vulnerable Behaviours</vt:lpstr>
      <vt:lpstr>Social Engineering Types</vt:lpstr>
      <vt:lpstr>Pretexting</vt:lpstr>
      <vt:lpstr>Pretexting</vt:lpstr>
      <vt:lpstr>Vishing</vt:lpstr>
      <vt:lpstr>Another Kind of Vishing</vt:lpstr>
      <vt:lpstr>Social Engineering:  Quid Pro Quo – Something for Something</vt:lpstr>
      <vt:lpstr>Social Engineering:  Water Holing</vt:lpstr>
      <vt:lpstr>Social Engineering: Tailgating</vt:lpstr>
      <vt:lpstr>Baiting</vt:lpstr>
      <vt:lpstr>What is Phishing?</vt:lpstr>
      <vt:lpstr>Other Types of Social Engineering </vt:lpstr>
      <vt:lpstr>PowerPoint Presentation</vt:lpstr>
      <vt:lpstr>What constitutes an attack ?</vt:lpstr>
      <vt:lpstr>Can I Identify An Attacker?</vt:lpstr>
      <vt:lpstr>What can be the impact?</vt:lpstr>
      <vt:lpstr>What do I do?</vt:lpstr>
      <vt:lpstr>What do I do?</vt:lpstr>
      <vt:lpstr>How To Defense</vt:lpstr>
      <vt:lpstr>PowerPoint Presentation</vt:lpstr>
      <vt:lpstr>Password</vt:lpstr>
      <vt:lpstr>Elements of Information Security</vt:lpstr>
      <vt:lpstr>Penetration Test and Password Attack</vt:lpstr>
      <vt:lpstr>Penetration Test and Password Attack</vt:lpstr>
      <vt:lpstr>Default Password</vt:lpstr>
      <vt:lpstr>Password Complexity</vt:lpstr>
      <vt:lpstr>Password Attacks</vt:lpstr>
      <vt:lpstr>Passive Online Attacks</vt:lpstr>
      <vt:lpstr>Sniffer</vt:lpstr>
      <vt:lpstr>Sniffer</vt:lpstr>
      <vt:lpstr>Microsoft Authentication</vt:lpstr>
      <vt:lpstr>Hashes</vt:lpstr>
      <vt:lpstr>How Hashes are Stored in SAM</vt:lpstr>
      <vt:lpstr>Using reg.exe</vt:lpstr>
      <vt:lpstr>MD5</vt:lpstr>
      <vt:lpstr>Storing Passwords in Database</vt:lpstr>
      <vt:lpstr>Password Cracking Techniques</vt:lpstr>
      <vt:lpstr>Dictionary Attack</vt:lpstr>
      <vt:lpstr>Brute Force Attack</vt:lpstr>
      <vt:lpstr>Hybrid Attack</vt:lpstr>
      <vt:lpstr>Password Best Practices</vt:lpstr>
      <vt:lpstr>Technology Mitigation</vt:lpstr>
      <vt:lpstr>PT and Patching</vt:lpstr>
      <vt:lpstr>Summary</vt:lpstr>
      <vt:lpstr>Q &amp; A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mmacdonald</dc:creator>
  <cp:lastModifiedBy>Reshiwaran Jegatheswaran</cp:lastModifiedBy>
  <cp:revision>102</cp:revision>
  <dcterms:created xsi:type="dcterms:W3CDTF">2015-09-15T14:16:27Z</dcterms:created>
  <dcterms:modified xsi:type="dcterms:W3CDTF">2023-06-06T06:58:13Z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0x010100FE5963F60EC5A5488098AC4E60F3A25C</vt:lpwstr>
  </property>
</Properties>
</file>